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handoutMasterIdLst>
    <p:handoutMasterId r:id="rId26"/>
  </p:handoutMasterIdLst>
  <p:sldIdLst>
    <p:sldId id="2727" r:id="rId5"/>
    <p:sldId id="2986" r:id="rId6"/>
    <p:sldId id="2967" r:id="rId7"/>
    <p:sldId id="2970" r:id="rId8"/>
    <p:sldId id="2968" r:id="rId9"/>
    <p:sldId id="2991" r:id="rId10"/>
    <p:sldId id="2989" r:id="rId11"/>
    <p:sldId id="2990" r:id="rId12"/>
    <p:sldId id="2985" r:id="rId13"/>
    <p:sldId id="2997" r:id="rId14"/>
    <p:sldId id="2998" r:id="rId15"/>
    <p:sldId id="2999" r:id="rId16"/>
    <p:sldId id="2971" r:id="rId17"/>
    <p:sldId id="2992" r:id="rId18"/>
    <p:sldId id="2962" r:id="rId19"/>
    <p:sldId id="3003" r:id="rId20"/>
    <p:sldId id="2969" r:id="rId21"/>
    <p:sldId id="2995" r:id="rId22"/>
    <p:sldId id="2996" r:id="rId23"/>
    <p:sldId id="2823" r:id="rId24"/>
  </p:sldIdLst>
  <p:sldSz cx="24377650" cy="13716000"/>
  <p:notesSz cx="7010400" cy="9296400"/>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ladimir Strimbu" initials="VS" lastIdx="1" clrIdx="0">
    <p:extLst>
      <p:ext uri="{19B8F6BF-5375-455C-9EA6-DF929625EA0E}">
        <p15:presenceInfo xmlns:p15="http://schemas.microsoft.com/office/powerpoint/2012/main" userId="S::Vladimir.Strimbu@fpinnovations.ca::c7be084c-a6f6-4a48-970d-e4d3a737d06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6B146"/>
    <a:srgbClr val="D9D9D9"/>
    <a:srgbClr val="BFBFBF"/>
    <a:srgbClr val="143861"/>
    <a:srgbClr val="DAECD8"/>
    <a:srgbClr val="95C98B"/>
    <a:srgbClr val="000812"/>
    <a:srgbClr val="55AA45"/>
    <a:srgbClr val="C7C9CB"/>
    <a:srgbClr val="5DE7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54" autoAdjust="0"/>
    <p:restoredTop sz="82930" autoAdjust="0"/>
  </p:normalViewPr>
  <p:slideViewPr>
    <p:cSldViewPr snapToGrid="0" snapToObjects="1">
      <p:cViewPr varScale="1">
        <p:scale>
          <a:sx n="28" d="100"/>
          <a:sy n="28" d="100"/>
        </p:scale>
        <p:origin x="1232" y="36"/>
      </p:cViewPr>
      <p:guideLst/>
    </p:cSldViewPr>
  </p:slideViewPr>
  <p:outlineViewPr>
    <p:cViewPr>
      <p:scale>
        <a:sx n="33" d="100"/>
        <a:sy n="33" d="100"/>
      </p:scale>
      <p:origin x="0" y="-12072"/>
    </p:cViewPr>
  </p:outlineViewPr>
  <p:notesTextViewPr>
    <p:cViewPr>
      <p:scale>
        <a:sx n="150" d="100"/>
        <a:sy n="150" d="100"/>
      </p:scale>
      <p:origin x="0" y="0"/>
    </p:cViewPr>
  </p:notesTextViewPr>
  <p:sorterViewPr>
    <p:cViewPr>
      <p:scale>
        <a:sx n="50" d="100"/>
        <a:sy n="50" d="100"/>
      </p:scale>
      <p:origin x="0" y="0"/>
    </p:cViewPr>
  </p:sorterViewPr>
  <p:notesViewPr>
    <p:cSldViewPr snapToGrid="0" snapToObjects="1" showGuides="1">
      <p:cViewPr varScale="1">
        <p:scale>
          <a:sx n="127" d="100"/>
          <a:sy n="127" d="100"/>
        </p:scale>
        <p:origin x="-4620"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1617D310-0C4F-4B4C-B025-B4A6F8DB9521}" type="datetimeFigureOut">
              <a:rPr lang="en-US" smtClean="0"/>
              <a:t>6/17/2020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4B1BD57-0140-5543-8501-12A1D34515F5}" type="slidenum">
              <a:rPr lang="en-US" smtClean="0"/>
              <a:t>‹#›</a:t>
            </a:fld>
            <a:endParaRPr lang="en-US"/>
          </a:p>
        </p:txBody>
      </p:sp>
    </p:spTree>
    <p:extLst>
      <p:ext uri="{BB962C8B-B14F-4D97-AF65-F5344CB8AC3E}">
        <p14:creationId xmlns:p14="http://schemas.microsoft.com/office/powerpoint/2010/main" val="40610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atin typeface="Calibri Light"/>
              </a:defRPr>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atin typeface="Calibri Light"/>
              </a:defRPr>
            </a:lvl1pPr>
          </a:lstStyle>
          <a:p>
            <a:fld id="{EFC10EE1-B198-C942-8235-326C972CBB30}" type="datetimeFigureOut">
              <a:rPr lang="en-US" smtClean="0"/>
              <a:pPr/>
              <a:t>6/17/2020</a:t>
            </a:fld>
            <a:endParaRPr lang="en-US" dirty="0"/>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atin typeface="Calibri Light"/>
              </a:defRPr>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atin typeface="Calibri Light"/>
              </a:defRPr>
            </a:lvl1pPr>
          </a:lstStyle>
          <a:p>
            <a:fld id="{006BE02D-20C0-F840-AFAC-BEA99C74FDC2}" type="slidenum">
              <a:rPr lang="en-US" smtClean="0"/>
              <a:pPr/>
              <a:t>‹#›</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kern="1200">
        <a:solidFill>
          <a:schemeClr val="tx1"/>
        </a:solidFill>
        <a:latin typeface="Calibri Light"/>
        <a:ea typeface="+mn-ea"/>
        <a:cs typeface="+mn-cs"/>
      </a:defRPr>
    </a:lvl1pPr>
    <a:lvl2pPr marL="914217" algn="l" defTabSz="914217" rtl="0" eaLnBrk="1" latinLnBrk="0" hangingPunct="1">
      <a:defRPr sz="2400" kern="1200">
        <a:solidFill>
          <a:schemeClr val="tx1"/>
        </a:solidFill>
        <a:latin typeface="Calibri Light"/>
        <a:ea typeface="+mn-ea"/>
        <a:cs typeface="+mn-cs"/>
      </a:defRPr>
    </a:lvl2pPr>
    <a:lvl3pPr marL="1828434" algn="l" defTabSz="914217" rtl="0" eaLnBrk="1" latinLnBrk="0" hangingPunct="1">
      <a:defRPr sz="2400" kern="1200">
        <a:solidFill>
          <a:schemeClr val="tx1"/>
        </a:solidFill>
        <a:latin typeface="Calibri Light"/>
        <a:ea typeface="+mn-ea"/>
        <a:cs typeface="+mn-cs"/>
      </a:defRPr>
    </a:lvl3pPr>
    <a:lvl4pPr marL="2742651" algn="l" defTabSz="914217" rtl="0" eaLnBrk="1" latinLnBrk="0" hangingPunct="1">
      <a:defRPr sz="2400" kern="1200">
        <a:solidFill>
          <a:schemeClr val="tx1"/>
        </a:solidFill>
        <a:latin typeface="Calibri Light"/>
        <a:ea typeface="+mn-ea"/>
        <a:cs typeface="+mn-cs"/>
      </a:defRPr>
    </a:lvl4pPr>
    <a:lvl5pPr marL="3656868" algn="l" defTabSz="914217" rtl="0" eaLnBrk="1" latinLnBrk="0" hangingPunct="1">
      <a:defRPr sz="2400" kern="1200">
        <a:solidFill>
          <a:schemeClr val="tx1"/>
        </a:solidFill>
        <a:latin typeface="Calibri Light"/>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a:t>
            </a:fld>
            <a:endParaRPr lang="en-US" dirty="0"/>
          </a:p>
        </p:txBody>
      </p:sp>
    </p:spTree>
    <p:extLst>
      <p:ext uri="{BB962C8B-B14F-4D97-AF65-F5344CB8AC3E}">
        <p14:creationId xmlns:p14="http://schemas.microsoft.com/office/powerpoint/2010/main" val="1138482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3</a:t>
            </a:fld>
            <a:endParaRPr lang="en-US" dirty="0"/>
          </a:p>
        </p:txBody>
      </p:sp>
    </p:spTree>
    <p:extLst>
      <p:ext uri="{BB962C8B-B14F-4D97-AF65-F5344CB8AC3E}">
        <p14:creationId xmlns:p14="http://schemas.microsoft.com/office/powerpoint/2010/main" val="3813930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5</a:t>
            </a:fld>
            <a:endParaRPr lang="en-US" dirty="0"/>
          </a:p>
        </p:txBody>
      </p:sp>
    </p:spTree>
    <p:extLst>
      <p:ext uri="{BB962C8B-B14F-4D97-AF65-F5344CB8AC3E}">
        <p14:creationId xmlns:p14="http://schemas.microsoft.com/office/powerpoint/2010/main" val="3287180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7</a:t>
            </a:fld>
            <a:endParaRPr lang="en-US" dirty="0"/>
          </a:p>
        </p:txBody>
      </p:sp>
    </p:spTree>
    <p:extLst>
      <p:ext uri="{BB962C8B-B14F-4D97-AF65-F5344CB8AC3E}">
        <p14:creationId xmlns:p14="http://schemas.microsoft.com/office/powerpoint/2010/main" val="31902645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8</a:t>
            </a:fld>
            <a:endParaRPr lang="en-US" dirty="0"/>
          </a:p>
        </p:txBody>
      </p:sp>
    </p:spTree>
    <p:extLst>
      <p:ext uri="{BB962C8B-B14F-4D97-AF65-F5344CB8AC3E}">
        <p14:creationId xmlns:p14="http://schemas.microsoft.com/office/powerpoint/2010/main" val="1182255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9</a:t>
            </a:fld>
            <a:endParaRPr lang="en-US" dirty="0"/>
          </a:p>
        </p:txBody>
      </p:sp>
    </p:spTree>
    <p:extLst>
      <p:ext uri="{BB962C8B-B14F-4D97-AF65-F5344CB8AC3E}">
        <p14:creationId xmlns:p14="http://schemas.microsoft.com/office/powerpoint/2010/main" val="3011450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30388" y="4392613"/>
            <a:ext cx="38990588" cy="219392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10</a:t>
            </a:fld>
            <a:endParaRPr lang="en-US" dirty="0"/>
          </a:p>
        </p:txBody>
      </p:sp>
    </p:spTree>
    <p:extLst>
      <p:ext uri="{BB962C8B-B14F-4D97-AF65-F5344CB8AC3E}">
        <p14:creationId xmlns:p14="http://schemas.microsoft.com/office/powerpoint/2010/main" val="11384828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17</a:t>
            </a:fld>
            <a:endParaRPr lang="en-US" dirty="0"/>
          </a:p>
        </p:txBody>
      </p:sp>
    </p:spTree>
    <p:extLst>
      <p:ext uri="{BB962C8B-B14F-4D97-AF65-F5344CB8AC3E}">
        <p14:creationId xmlns:p14="http://schemas.microsoft.com/office/powerpoint/2010/main" val="35931704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Title-page-with-3-images">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1" y="1"/>
            <a:ext cx="8125882" cy="6087979"/>
          </a:xfrm>
          <a:solidFill>
            <a:schemeClr val="bg1">
              <a:lumMod val="95000"/>
            </a:schemeClr>
          </a:solidFill>
        </p:spPr>
        <p:txBody>
          <a:bodyPr>
            <a:normAutofit/>
          </a:bodyPr>
          <a:lstStyle>
            <a:lvl1pPr>
              <a:defRPr sz="2800"/>
            </a:lvl1pPr>
          </a:lstStyle>
          <a:p>
            <a:r>
              <a:rPr lang="en-US" noProof="0"/>
              <a:t>Click icon to add picture</a:t>
            </a:r>
            <a:endParaRPr lang="en-US" noProof="0" dirty="0"/>
          </a:p>
        </p:txBody>
      </p:sp>
      <p:sp>
        <p:nvSpPr>
          <p:cNvPr id="12" name="Picture Placeholder 2"/>
          <p:cNvSpPr>
            <a:spLocks noGrp="1"/>
          </p:cNvSpPr>
          <p:nvPr>
            <p:ph type="pic" sz="quarter" idx="11"/>
          </p:nvPr>
        </p:nvSpPr>
        <p:spPr>
          <a:xfrm>
            <a:off x="8125882" y="0"/>
            <a:ext cx="8125882" cy="6087979"/>
          </a:xfrm>
          <a:solidFill>
            <a:schemeClr val="bg1">
              <a:lumMod val="95000"/>
            </a:schemeClr>
          </a:solidFill>
        </p:spPr>
        <p:txBody>
          <a:bodyPr>
            <a:normAutofit/>
          </a:bodyPr>
          <a:lstStyle>
            <a:lvl1pPr>
              <a:defRPr sz="2800"/>
            </a:lvl1pPr>
          </a:lstStyle>
          <a:p>
            <a:r>
              <a:rPr lang="en-US" noProof="0"/>
              <a:t>Click icon to add picture</a:t>
            </a:r>
            <a:endParaRPr lang="en-US" noProof="0" dirty="0"/>
          </a:p>
        </p:txBody>
      </p:sp>
      <p:sp>
        <p:nvSpPr>
          <p:cNvPr id="13" name="Picture Placeholder 2"/>
          <p:cNvSpPr>
            <a:spLocks noGrp="1"/>
          </p:cNvSpPr>
          <p:nvPr>
            <p:ph type="pic" sz="quarter" idx="12"/>
          </p:nvPr>
        </p:nvSpPr>
        <p:spPr>
          <a:xfrm>
            <a:off x="16251768" y="0"/>
            <a:ext cx="8125882" cy="6087979"/>
          </a:xfrm>
          <a:solidFill>
            <a:schemeClr val="bg1">
              <a:lumMod val="95000"/>
            </a:schemeClr>
          </a:solidFill>
        </p:spPr>
        <p:txBody>
          <a:bodyPr>
            <a:normAutofit/>
          </a:bodyPr>
          <a:lstStyle>
            <a:lvl1pPr>
              <a:defRPr sz="2800"/>
            </a:lvl1pPr>
          </a:lstStyle>
          <a:p>
            <a:r>
              <a:rPr lang="en-US" noProof="0"/>
              <a:t>Click icon to add picture</a:t>
            </a:r>
            <a:endParaRPr lang="en-US" noProof="0" dirty="0"/>
          </a:p>
        </p:txBody>
      </p:sp>
      <p:sp>
        <p:nvSpPr>
          <p:cNvPr id="2" name="Titre 1"/>
          <p:cNvSpPr>
            <a:spLocks noGrp="1"/>
          </p:cNvSpPr>
          <p:nvPr>
            <p:ph type="title" hasCustomPrompt="1"/>
          </p:nvPr>
        </p:nvSpPr>
        <p:spPr>
          <a:xfrm>
            <a:off x="1483895" y="6928512"/>
            <a:ext cx="21024850" cy="1363245"/>
          </a:xfrm>
        </p:spPr>
        <p:txBody>
          <a:bodyPr>
            <a:normAutofit/>
          </a:bodyPr>
          <a:lstStyle>
            <a:lvl1pPr>
              <a:defRPr sz="8000">
                <a:solidFill>
                  <a:schemeClr val="tx1"/>
                </a:solidFill>
              </a:defRPr>
            </a:lvl1pPr>
          </a:lstStyle>
          <a:p>
            <a:r>
              <a:rPr lang="en-US" noProof="0" dirty="0" err="1"/>
              <a:t>Titre</a:t>
            </a:r>
            <a:r>
              <a:rPr lang="en-US" noProof="0" dirty="0"/>
              <a:t> Presentation Title</a:t>
            </a:r>
          </a:p>
        </p:txBody>
      </p:sp>
      <p:sp>
        <p:nvSpPr>
          <p:cNvPr id="4" name="Espace réservé du texte 3"/>
          <p:cNvSpPr>
            <a:spLocks noGrp="1"/>
          </p:cNvSpPr>
          <p:nvPr>
            <p:ph type="body" sz="quarter" idx="13" hasCustomPrompt="1"/>
          </p:nvPr>
        </p:nvSpPr>
        <p:spPr>
          <a:xfrm>
            <a:off x="8482806" y="8291513"/>
            <a:ext cx="7412037" cy="804862"/>
          </a:xfrm>
        </p:spPr>
        <p:txBody>
          <a:bodyPr>
            <a:normAutofit/>
          </a:bodyPr>
          <a:lstStyle>
            <a:lvl1pPr algn="ctr">
              <a:defRPr sz="4400" baseline="0"/>
            </a:lvl1pPr>
          </a:lstStyle>
          <a:p>
            <a:pPr lvl="0"/>
            <a:r>
              <a:rPr lang="en-US" noProof="0" dirty="0"/>
              <a:t>Date</a:t>
            </a:r>
          </a:p>
        </p:txBody>
      </p:sp>
      <p:sp>
        <p:nvSpPr>
          <p:cNvPr id="9" name="Espace réservé du texte 3"/>
          <p:cNvSpPr>
            <a:spLocks noGrp="1"/>
          </p:cNvSpPr>
          <p:nvPr>
            <p:ph type="body" sz="quarter" idx="14" hasCustomPrompt="1"/>
          </p:nvPr>
        </p:nvSpPr>
        <p:spPr>
          <a:xfrm>
            <a:off x="8482806" y="9096876"/>
            <a:ext cx="7412037" cy="804862"/>
          </a:xfrm>
        </p:spPr>
        <p:txBody>
          <a:bodyPr>
            <a:normAutofit/>
          </a:bodyPr>
          <a:lstStyle>
            <a:lvl1pPr algn="ctr">
              <a:defRPr sz="4400"/>
            </a:lvl1pPr>
          </a:lstStyle>
          <a:p>
            <a:pPr lvl="0"/>
            <a:r>
              <a:rPr lang="en-US" noProof="0" dirty="0"/>
              <a:t>Auteur/Author</a:t>
            </a:r>
          </a:p>
        </p:txBody>
      </p:sp>
      <p:pic>
        <p:nvPicPr>
          <p:cNvPr id="10" name="Image 9"/>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71865" y="10188241"/>
            <a:ext cx="4602960" cy="2160802"/>
          </a:xfrm>
          <a:prstGeom prst="rect">
            <a:avLst/>
          </a:prstGeom>
        </p:spPr>
      </p:pic>
    </p:spTree>
    <p:extLst>
      <p:ext uri="{BB962C8B-B14F-4D97-AF65-F5344CB8AC3E}">
        <p14:creationId xmlns:p14="http://schemas.microsoft.com/office/powerpoint/2010/main" val="1182414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3-Full width text">
    <p:spTree>
      <p:nvGrpSpPr>
        <p:cNvPr id="1" name=""/>
        <p:cNvGrpSpPr/>
        <p:nvPr/>
      </p:nvGrpSpPr>
      <p:grpSpPr>
        <a:xfrm>
          <a:off x="0" y="0"/>
          <a:ext cx="0" cy="0"/>
          <a:chOff x="0" y="0"/>
          <a:chExt cx="0" cy="0"/>
        </a:xfrm>
      </p:grpSpPr>
      <p:sp>
        <p:nvSpPr>
          <p:cNvPr id="3" name="TextBox 7"/>
          <p:cNvSpPr txBox="1"/>
          <p:nvPr userDrawn="1"/>
        </p:nvSpPr>
        <p:spPr>
          <a:xfrm>
            <a:off x="31794561" y="1387067"/>
            <a:ext cx="6267894" cy="338554"/>
          </a:xfrm>
          <a:prstGeom prst="rect">
            <a:avLst/>
          </a:prstGeom>
          <a:noFill/>
        </p:spPr>
        <p:txBody>
          <a:bodyPr wrap="square" rtlCol="0">
            <a:spAutoFit/>
          </a:bodyPr>
          <a:lstStyle/>
          <a:p>
            <a:pPr algn="ctr"/>
            <a:r>
              <a:rPr lang="en-US" sz="1600" spc="0" baseline="0" dirty="0">
                <a:solidFill>
                  <a:schemeClr val="bg1">
                    <a:lumMod val="75000"/>
                  </a:schemeClr>
                </a:solidFill>
                <a:latin typeface="Calibri" panose="020F0502020204030204" pitchFamily="34" charset="0"/>
                <a:ea typeface="Montserrat" charset="0"/>
                <a:cs typeface="Montserrat" charset="0"/>
              </a:rPr>
              <a:t>YOU CAN WRITE HERE</a:t>
            </a:r>
          </a:p>
        </p:txBody>
      </p:sp>
      <p:sp>
        <p:nvSpPr>
          <p:cNvPr id="5" name="Espace réservé du texte 7"/>
          <p:cNvSpPr>
            <a:spLocks noGrp="1"/>
          </p:cNvSpPr>
          <p:nvPr>
            <p:ph type="body" sz="quarter" idx="11" hasCustomPrompt="1"/>
          </p:nvPr>
        </p:nvSpPr>
        <p:spPr>
          <a:xfrm>
            <a:off x="1504950" y="1253780"/>
            <a:ext cx="21403176" cy="438148"/>
          </a:xfrm>
        </p:spPr>
        <p:txBody>
          <a:bodyPr>
            <a:noAutofit/>
          </a:bodyPr>
          <a:lstStyle>
            <a:lvl1pPr algn="ctr">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fr-FR" dirty="0"/>
              <a:t>SUB-TITLE</a:t>
            </a:r>
            <a:endParaRPr lang="fr-CA" dirty="0"/>
          </a:p>
        </p:txBody>
      </p:sp>
      <p:sp>
        <p:nvSpPr>
          <p:cNvPr id="10" name="Titre 9"/>
          <p:cNvSpPr>
            <a:spLocks noGrp="1"/>
          </p:cNvSpPr>
          <p:nvPr>
            <p:ph type="title" hasCustomPrompt="1"/>
          </p:nvPr>
        </p:nvSpPr>
        <p:spPr>
          <a:xfrm>
            <a:off x="1676400" y="1933401"/>
            <a:ext cx="21024850" cy="906051"/>
          </a:xfrm>
        </p:spPr>
        <p:txBody>
          <a:bodyPr/>
          <a:lstStyle>
            <a:lvl1pPr>
              <a:defRPr spc="0" baseline="0"/>
            </a:lvl1pPr>
          </a:lstStyle>
          <a:p>
            <a:r>
              <a:rPr lang="en-US" noProof="0" dirty="0"/>
              <a:t>title</a:t>
            </a:r>
          </a:p>
        </p:txBody>
      </p:sp>
      <p:sp>
        <p:nvSpPr>
          <p:cNvPr id="4" name="Espace réservé du texte 3"/>
          <p:cNvSpPr>
            <a:spLocks noGrp="1"/>
          </p:cNvSpPr>
          <p:nvPr>
            <p:ph type="body" sz="quarter" idx="14" hasCustomPrompt="1"/>
          </p:nvPr>
        </p:nvSpPr>
        <p:spPr>
          <a:xfrm>
            <a:off x="1676400" y="3392577"/>
            <a:ext cx="21024850" cy="8397875"/>
          </a:xfrm>
        </p:spPr>
        <p:txBody>
          <a:bodyPr/>
          <a:lstStyle>
            <a:lvl1pPr>
              <a:defRPr spc="0" baseline="0"/>
            </a:lvl1pPr>
            <a:lvl2pPr>
              <a:defRPr spc="0" baseline="0"/>
            </a:lvl2pPr>
            <a:lvl3pPr>
              <a:defRPr spc="0" baseline="0"/>
            </a:lvl3pPr>
            <a:lvl4pPr>
              <a:defRPr spc="0" baseline="0"/>
            </a:lvl4pPr>
            <a:lvl5pPr>
              <a:defRPr spc="0" baseline="0"/>
            </a:lvl5pPr>
          </a:lstStyle>
          <a:p>
            <a:pPr lvl="0"/>
            <a:r>
              <a:rPr lang="fr-FR" dirty="0"/>
              <a:t>Text</a:t>
            </a:r>
            <a:endParaRPr lang="fr-CA" dirty="0"/>
          </a:p>
        </p:txBody>
      </p:sp>
    </p:spTree>
    <p:extLst>
      <p:ext uri="{BB962C8B-B14F-4D97-AF65-F5344CB8AC3E}">
        <p14:creationId xmlns:p14="http://schemas.microsoft.com/office/powerpoint/2010/main" val="2210884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5-full-Imag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24377650" cy="13715999"/>
          </a:xfrm>
          <a:solidFill>
            <a:schemeClr val="bg1">
              <a:lumMod val="95000"/>
            </a:schemeClr>
          </a:solidFill>
        </p:spPr>
        <p:txBody>
          <a:bodyPr>
            <a:normAutofit/>
          </a:bodyPr>
          <a:lstStyle>
            <a:lvl1pPr>
              <a:defRPr sz="2800"/>
            </a:lvl1pPr>
          </a:lstStyle>
          <a:p>
            <a:r>
              <a:rPr lang="en-US"/>
              <a:t>Click icon to add picture</a:t>
            </a:r>
          </a:p>
        </p:txBody>
      </p:sp>
    </p:spTree>
    <p:extLst>
      <p:ext uri="{BB962C8B-B14F-4D97-AF65-F5344CB8AC3E}">
        <p14:creationId xmlns:p14="http://schemas.microsoft.com/office/powerpoint/2010/main" val="1911165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6-text-imag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2188824" y="0"/>
            <a:ext cx="12188825" cy="13715999"/>
          </a:xfrm>
          <a:solidFill>
            <a:schemeClr val="bg1">
              <a:lumMod val="95000"/>
            </a:schemeClr>
          </a:solidFill>
        </p:spPr>
        <p:txBody>
          <a:bodyPr>
            <a:normAutofit/>
          </a:bodyPr>
          <a:lstStyle>
            <a:lvl1pPr>
              <a:defRPr sz="2800" spc="0" baseline="0"/>
            </a:lvl1pPr>
          </a:lstStyle>
          <a:p>
            <a:r>
              <a:rPr lang="en-US"/>
              <a:t>Click icon to add picture</a:t>
            </a:r>
          </a:p>
        </p:txBody>
      </p:sp>
      <p:sp>
        <p:nvSpPr>
          <p:cNvPr id="8" name="Espace réservé du texte 7"/>
          <p:cNvSpPr>
            <a:spLocks noGrp="1"/>
          </p:cNvSpPr>
          <p:nvPr>
            <p:ph type="body" sz="quarter" idx="11" hasCustomPrompt="1"/>
          </p:nvPr>
        </p:nvSpPr>
        <p:spPr>
          <a:xfrm>
            <a:off x="1504950" y="1253780"/>
            <a:ext cx="9601200" cy="438148"/>
          </a:xfrm>
        </p:spPr>
        <p:txBody>
          <a:bodyPr>
            <a:noAutofit/>
          </a:bodyPr>
          <a:lstStyle>
            <a:lvl1pPr algn="ctr">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fr-FR" dirty="0"/>
              <a:t>SUB-TITLE</a:t>
            </a:r>
            <a:endParaRPr lang="fr-CA" dirty="0"/>
          </a:p>
        </p:txBody>
      </p:sp>
      <p:sp>
        <p:nvSpPr>
          <p:cNvPr id="10" name="Espace réservé du texte 9"/>
          <p:cNvSpPr>
            <a:spLocks noGrp="1"/>
          </p:cNvSpPr>
          <p:nvPr>
            <p:ph type="body" sz="quarter" idx="12" hasCustomPrompt="1"/>
          </p:nvPr>
        </p:nvSpPr>
        <p:spPr>
          <a:xfrm>
            <a:off x="1504950" y="1898070"/>
            <a:ext cx="9601200" cy="2146300"/>
          </a:xfrm>
        </p:spPr>
        <p:txBody>
          <a:bodyPr>
            <a:noAutofit/>
          </a:bodyPr>
          <a:lstStyle>
            <a:lvl1pPr algn="ctr">
              <a:defRPr lang="fr-FR" sz="6600" kern="1200" cap="all" spc="0" baseline="0" dirty="0" smtClean="0">
                <a:solidFill>
                  <a:srgbClr val="56B146"/>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fr-FR" dirty="0"/>
              <a:t>WRITE YOUR GREAT TITLE HERE</a:t>
            </a:r>
            <a:endParaRPr lang="fr-CA" dirty="0"/>
          </a:p>
        </p:txBody>
      </p:sp>
      <p:sp>
        <p:nvSpPr>
          <p:cNvPr id="12" name="Espace réservé du texte 11"/>
          <p:cNvSpPr>
            <a:spLocks noGrp="1"/>
          </p:cNvSpPr>
          <p:nvPr>
            <p:ph type="body" sz="quarter" idx="13" hasCustomPrompt="1"/>
          </p:nvPr>
        </p:nvSpPr>
        <p:spPr>
          <a:xfrm>
            <a:off x="1504950" y="4146550"/>
            <a:ext cx="9601200" cy="6447878"/>
          </a:xfrm>
        </p:spPr>
        <p:txBody>
          <a:bodyPr>
            <a:normAutofit/>
          </a:bodyPr>
          <a:lstStyle>
            <a:lvl1pPr algn="ctr">
              <a:defRPr lang="fr-FR" sz="2400" kern="1200" spc="0" baseline="0" dirty="0" smtClean="0">
                <a:solidFill>
                  <a:schemeClr val="tx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fr-FR" dirty="0"/>
              <a:t>Write </a:t>
            </a:r>
            <a:r>
              <a:rPr lang="fr-FR" dirty="0" err="1"/>
              <a:t>your</a:t>
            </a:r>
            <a:r>
              <a:rPr lang="fr-FR" dirty="0"/>
              <a:t> </a:t>
            </a:r>
            <a:r>
              <a:rPr lang="fr-FR" dirty="0" err="1"/>
              <a:t>text</a:t>
            </a:r>
            <a:r>
              <a:rPr lang="fr-FR" dirty="0"/>
              <a:t> </a:t>
            </a:r>
            <a:r>
              <a:rPr lang="fr-FR" dirty="0" err="1"/>
              <a:t>here</a:t>
            </a:r>
            <a:endParaRPr lang="fr-FR" dirty="0"/>
          </a:p>
        </p:txBody>
      </p:sp>
    </p:spTree>
    <p:extLst>
      <p:ext uri="{BB962C8B-B14F-4D97-AF65-F5344CB8AC3E}">
        <p14:creationId xmlns:p14="http://schemas.microsoft.com/office/powerpoint/2010/main" val="597010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7-image-text">
    <p:spTree>
      <p:nvGrpSpPr>
        <p:cNvPr id="1" name=""/>
        <p:cNvGrpSpPr/>
        <p:nvPr/>
      </p:nvGrpSpPr>
      <p:grpSpPr>
        <a:xfrm>
          <a:off x="0" y="0"/>
          <a:ext cx="0" cy="0"/>
          <a:chOff x="0" y="0"/>
          <a:chExt cx="0" cy="0"/>
        </a:xfrm>
      </p:grpSpPr>
      <p:sp>
        <p:nvSpPr>
          <p:cNvPr id="12" name="Picture Placeholder 2"/>
          <p:cNvSpPr>
            <a:spLocks noGrp="1"/>
          </p:cNvSpPr>
          <p:nvPr>
            <p:ph type="pic" sz="quarter" idx="10"/>
          </p:nvPr>
        </p:nvSpPr>
        <p:spPr>
          <a:xfrm>
            <a:off x="1" y="0"/>
            <a:ext cx="12188824" cy="13715999"/>
          </a:xfrm>
          <a:solidFill>
            <a:schemeClr val="bg1">
              <a:lumMod val="95000"/>
            </a:schemeClr>
          </a:solidFill>
        </p:spPr>
        <p:txBody>
          <a:bodyPr>
            <a:normAutofit/>
          </a:bodyPr>
          <a:lstStyle>
            <a:lvl1pPr>
              <a:defRPr sz="2800" spc="0" baseline="0"/>
            </a:lvl1pPr>
          </a:lstStyle>
          <a:p>
            <a:r>
              <a:rPr lang="en-US"/>
              <a:t>Click icon to add picture</a:t>
            </a:r>
          </a:p>
        </p:txBody>
      </p:sp>
      <p:sp>
        <p:nvSpPr>
          <p:cNvPr id="6" name="Espace réservé du texte 7"/>
          <p:cNvSpPr>
            <a:spLocks noGrp="1"/>
          </p:cNvSpPr>
          <p:nvPr>
            <p:ph type="body" sz="quarter" idx="11" hasCustomPrompt="1"/>
          </p:nvPr>
        </p:nvSpPr>
        <p:spPr>
          <a:xfrm>
            <a:off x="13368086" y="1253780"/>
            <a:ext cx="9601200" cy="438148"/>
          </a:xfrm>
        </p:spPr>
        <p:txBody>
          <a:bodyPr>
            <a:noAutofit/>
          </a:bodyPr>
          <a:lstStyle>
            <a:lvl1pPr algn="ctr">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fr-FR" dirty="0"/>
              <a:t>SUB-TITLE</a:t>
            </a:r>
            <a:endParaRPr lang="fr-CA" dirty="0"/>
          </a:p>
        </p:txBody>
      </p:sp>
      <p:sp>
        <p:nvSpPr>
          <p:cNvPr id="7" name="Espace réservé du texte 9"/>
          <p:cNvSpPr>
            <a:spLocks noGrp="1"/>
          </p:cNvSpPr>
          <p:nvPr>
            <p:ph type="body" sz="quarter" idx="12" hasCustomPrompt="1"/>
          </p:nvPr>
        </p:nvSpPr>
        <p:spPr>
          <a:xfrm>
            <a:off x="13368086" y="1898070"/>
            <a:ext cx="9601200" cy="2146300"/>
          </a:xfrm>
        </p:spPr>
        <p:txBody>
          <a:bodyPr>
            <a:noAutofit/>
          </a:bodyPr>
          <a:lstStyle>
            <a:lvl1pPr algn="ctr">
              <a:defRPr lang="fr-FR" sz="6600" kern="1200" cap="all" spc="0" baseline="0" dirty="0" smtClean="0">
                <a:solidFill>
                  <a:srgbClr val="56B146"/>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fr-FR" dirty="0"/>
              <a:t>WRITE YOUR GREAT TITLE HERE</a:t>
            </a:r>
            <a:endParaRPr lang="fr-CA" dirty="0"/>
          </a:p>
        </p:txBody>
      </p:sp>
      <p:sp>
        <p:nvSpPr>
          <p:cNvPr id="8" name="Espace réservé du texte 11"/>
          <p:cNvSpPr>
            <a:spLocks noGrp="1"/>
          </p:cNvSpPr>
          <p:nvPr>
            <p:ph type="body" sz="quarter" idx="13" hasCustomPrompt="1"/>
          </p:nvPr>
        </p:nvSpPr>
        <p:spPr>
          <a:xfrm>
            <a:off x="13368086" y="4146550"/>
            <a:ext cx="9601200" cy="6447878"/>
          </a:xfrm>
        </p:spPr>
        <p:txBody>
          <a:bodyPr>
            <a:normAutofit/>
          </a:bodyPr>
          <a:lstStyle>
            <a:lvl1pPr algn="ctr">
              <a:defRPr lang="fr-FR" sz="2400" kern="1200" spc="0" baseline="0" dirty="0" smtClean="0">
                <a:solidFill>
                  <a:schemeClr val="tx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fr-FR" dirty="0"/>
              <a:t>Write </a:t>
            </a:r>
            <a:r>
              <a:rPr lang="fr-FR" dirty="0" err="1"/>
              <a:t>your</a:t>
            </a:r>
            <a:r>
              <a:rPr lang="fr-FR" dirty="0"/>
              <a:t> </a:t>
            </a:r>
            <a:r>
              <a:rPr lang="fr-FR" dirty="0" err="1"/>
              <a:t>text</a:t>
            </a:r>
            <a:r>
              <a:rPr lang="fr-FR" dirty="0"/>
              <a:t> </a:t>
            </a:r>
            <a:r>
              <a:rPr lang="fr-FR" dirty="0" err="1"/>
              <a:t>here</a:t>
            </a:r>
            <a:endParaRPr lang="fr-FR" dirty="0"/>
          </a:p>
        </p:txBody>
      </p:sp>
    </p:spTree>
    <p:extLst>
      <p:ext uri="{BB962C8B-B14F-4D97-AF65-F5344CB8AC3E}">
        <p14:creationId xmlns:p14="http://schemas.microsoft.com/office/powerpoint/2010/main" val="1260995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7_Placeholder-Image">
    <p:spTree>
      <p:nvGrpSpPr>
        <p:cNvPr id="1" name=""/>
        <p:cNvGrpSpPr/>
        <p:nvPr/>
      </p:nvGrpSpPr>
      <p:grpSpPr>
        <a:xfrm>
          <a:off x="0" y="0"/>
          <a:ext cx="0" cy="0"/>
          <a:chOff x="0" y="0"/>
          <a:chExt cx="0" cy="0"/>
        </a:xfrm>
      </p:grpSpPr>
      <p:sp>
        <p:nvSpPr>
          <p:cNvPr id="6" name="Picture Placeholder 2"/>
          <p:cNvSpPr>
            <a:spLocks noGrp="1"/>
          </p:cNvSpPr>
          <p:nvPr>
            <p:ph type="pic" sz="quarter" idx="13"/>
          </p:nvPr>
        </p:nvSpPr>
        <p:spPr>
          <a:xfrm>
            <a:off x="1" y="0"/>
            <a:ext cx="10193866" cy="13716000"/>
          </a:xfrm>
          <a:solidFill>
            <a:schemeClr val="bg1">
              <a:lumMod val="95000"/>
            </a:schemeClr>
          </a:solidFill>
        </p:spPr>
        <p:txBody>
          <a:bodyPr>
            <a:normAutofit/>
          </a:bodyPr>
          <a:lstStyle>
            <a:lvl1pPr>
              <a:defRPr sz="2800" spc="0" baseline="0"/>
            </a:lvl1pPr>
          </a:lstStyle>
          <a:p>
            <a:r>
              <a:rPr lang="en-US"/>
              <a:t>Click icon to add picture</a:t>
            </a:r>
          </a:p>
        </p:txBody>
      </p:sp>
      <p:sp>
        <p:nvSpPr>
          <p:cNvPr id="3" name="Espace réservé du texte 7"/>
          <p:cNvSpPr>
            <a:spLocks noGrp="1"/>
          </p:cNvSpPr>
          <p:nvPr>
            <p:ph type="body" sz="quarter" idx="12" hasCustomPrompt="1"/>
          </p:nvPr>
        </p:nvSpPr>
        <p:spPr>
          <a:xfrm>
            <a:off x="12188825" y="1253780"/>
            <a:ext cx="9601200" cy="438148"/>
          </a:xfrm>
        </p:spPr>
        <p:txBody>
          <a:bodyPr>
            <a:noAutofit/>
          </a:bodyPr>
          <a:lstStyle>
            <a:lvl1pPr algn="l">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fr-FR" dirty="0"/>
              <a:t>SUB-TITLE</a:t>
            </a:r>
            <a:endParaRPr lang="fr-CA" dirty="0"/>
          </a:p>
        </p:txBody>
      </p:sp>
      <p:sp>
        <p:nvSpPr>
          <p:cNvPr id="4" name="Espace réservé du texte 9"/>
          <p:cNvSpPr>
            <a:spLocks noGrp="1"/>
          </p:cNvSpPr>
          <p:nvPr>
            <p:ph type="body" sz="quarter" idx="14" hasCustomPrompt="1"/>
          </p:nvPr>
        </p:nvSpPr>
        <p:spPr>
          <a:xfrm>
            <a:off x="12188825" y="1898070"/>
            <a:ext cx="9601200" cy="2146300"/>
          </a:xfrm>
        </p:spPr>
        <p:txBody>
          <a:bodyPr>
            <a:noAutofit/>
          </a:bodyPr>
          <a:lstStyle>
            <a:lvl1pPr algn="l">
              <a:defRPr lang="fr-FR" sz="6600" kern="1200" cap="all" spc="0" baseline="0" dirty="0" smtClean="0">
                <a:solidFill>
                  <a:srgbClr val="56B146"/>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fr-FR" dirty="0"/>
              <a:t>WRITE YOUR GREAT TITLE HERE</a:t>
            </a:r>
            <a:endParaRPr lang="fr-CA" dirty="0"/>
          </a:p>
        </p:txBody>
      </p:sp>
      <p:sp>
        <p:nvSpPr>
          <p:cNvPr id="5" name="Espace réservé du texte 11"/>
          <p:cNvSpPr>
            <a:spLocks noGrp="1"/>
          </p:cNvSpPr>
          <p:nvPr>
            <p:ph type="body" sz="quarter" idx="15" hasCustomPrompt="1"/>
          </p:nvPr>
        </p:nvSpPr>
        <p:spPr>
          <a:xfrm>
            <a:off x="12188825" y="4146550"/>
            <a:ext cx="9601200" cy="1147345"/>
          </a:xfrm>
        </p:spPr>
        <p:txBody>
          <a:bodyPr>
            <a:normAutofit/>
          </a:bodyPr>
          <a:lstStyle>
            <a:lvl1pPr algn="l">
              <a:defRPr lang="fr-FR" sz="2400" kern="1200" spc="0" baseline="0" dirty="0" smtClean="0">
                <a:solidFill>
                  <a:schemeClr val="tx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fr-FR" dirty="0"/>
              <a:t>Write </a:t>
            </a:r>
            <a:r>
              <a:rPr lang="fr-FR" dirty="0" err="1"/>
              <a:t>your</a:t>
            </a:r>
            <a:r>
              <a:rPr lang="fr-FR" dirty="0"/>
              <a:t> </a:t>
            </a:r>
            <a:r>
              <a:rPr lang="fr-FR" dirty="0" err="1"/>
              <a:t>text</a:t>
            </a:r>
            <a:r>
              <a:rPr lang="fr-FR" dirty="0"/>
              <a:t> </a:t>
            </a:r>
            <a:r>
              <a:rPr lang="fr-FR" dirty="0" err="1"/>
              <a:t>here</a:t>
            </a:r>
            <a:endParaRPr lang="fr-FR" dirty="0"/>
          </a:p>
        </p:txBody>
      </p:sp>
    </p:spTree>
    <p:extLst>
      <p:ext uri="{BB962C8B-B14F-4D97-AF65-F5344CB8AC3E}">
        <p14:creationId xmlns:p14="http://schemas.microsoft.com/office/powerpoint/2010/main" val="1460082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8_Placeholder-Image">
    <p:spTree>
      <p:nvGrpSpPr>
        <p:cNvPr id="1" name=""/>
        <p:cNvGrpSpPr/>
        <p:nvPr/>
      </p:nvGrpSpPr>
      <p:grpSpPr>
        <a:xfrm>
          <a:off x="0" y="0"/>
          <a:ext cx="0" cy="0"/>
          <a:chOff x="0" y="0"/>
          <a:chExt cx="0" cy="0"/>
        </a:xfrm>
      </p:grpSpPr>
      <p:sp>
        <p:nvSpPr>
          <p:cNvPr id="6" name="Picture Placeholder 2"/>
          <p:cNvSpPr>
            <a:spLocks noGrp="1"/>
          </p:cNvSpPr>
          <p:nvPr>
            <p:ph type="pic" sz="quarter" idx="13"/>
          </p:nvPr>
        </p:nvSpPr>
        <p:spPr>
          <a:xfrm>
            <a:off x="14209184" y="0"/>
            <a:ext cx="10193866" cy="13716000"/>
          </a:xfrm>
          <a:solidFill>
            <a:schemeClr val="bg1">
              <a:lumMod val="95000"/>
            </a:schemeClr>
          </a:solidFill>
        </p:spPr>
        <p:txBody>
          <a:bodyPr>
            <a:normAutofit/>
          </a:bodyPr>
          <a:lstStyle>
            <a:lvl1pPr>
              <a:defRPr sz="2800"/>
            </a:lvl1pPr>
          </a:lstStyle>
          <a:p>
            <a:r>
              <a:rPr lang="en-US"/>
              <a:t>Click icon to add picture</a:t>
            </a:r>
          </a:p>
        </p:txBody>
      </p:sp>
      <p:sp>
        <p:nvSpPr>
          <p:cNvPr id="3" name="Espace réservé du texte 7"/>
          <p:cNvSpPr>
            <a:spLocks noGrp="1"/>
          </p:cNvSpPr>
          <p:nvPr>
            <p:ph type="body" sz="quarter" idx="12" hasCustomPrompt="1"/>
          </p:nvPr>
        </p:nvSpPr>
        <p:spPr>
          <a:xfrm>
            <a:off x="1071718" y="1253780"/>
            <a:ext cx="11970513" cy="438148"/>
          </a:xfrm>
        </p:spPr>
        <p:txBody>
          <a:bodyPr>
            <a:noAutofit/>
          </a:bodyPr>
          <a:lstStyle>
            <a:lvl1pPr algn="l">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fr-FR" dirty="0"/>
              <a:t>SUB-TITLE</a:t>
            </a:r>
            <a:endParaRPr lang="fr-CA" dirty="0"/>
          </a:p>
        </p:txBody>
      </p:sp>
      <p:sp>
        <p:nvSpPr>
          <p:cNvPr id="4" name="Espace réservé du texte 9"/>
          <p:cNvSpPr>
            <a:spLocks noGrp="1"/>
          </p:cNvSpPr>
          <p:nvPr>
            <p:ph type="body" sz="quarter" idx="14" hasCustomPrompt="1"/>
          </p:nvPr>
        </p:nvSpPr>
        <p:spPr>
          <a:xfrm>
            <a:off x="1071718" y="1898070"/>
            <a:ext cx="11970513" cy="2146300"/>
          </a:xfrm>
        </p:spPr>
        <p:txBody>
          <a:bodyPr>
            <a:noAutofit/>
          </a:bodyPr>
          <a:lstStyle>
            <a:lvl1pPr algn="l">
              <a:defRPr lang="fr-FR" sz="6600" kern="1200" cap="all" spc="0" baseline="0" dirty="0" smtClean="0">
                <a:solidFill>
                  <a:srgbClr val="56B146"/>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fr-FR" dirty="0"/>
              <a:t>WRITE YOUR GREAT TITLE HERE</a:t>
            </a:r>
            <a:endParaRPr lang="fr-CA" dirty="0"/>
          </a:p>
        </p:txBody>
      </p:sp>
      <p:sp>
        <p:nvSpPr>
          <p:cNvPr id="5" name="Espace réservé du texte 11"/>
          <p:cNvSpPr>
            <a:spLocks noGrp="1"/>
          </p:cNvSpPr>
          <p:nvPr>
            <p:ph type="body" sz="quarter" idx="15" hasCustomPrompt="1"/>
          </p:nvPr>
        </p:nvSpPr>
        <p:spPr>
          <a:xfrm>
            <a:off x="1071718" y="4146550"/>
            <a:ext cx="11970513" cy="1147345"/>
          </a:xfrm>
        </p:spPr>
        <p:txBody>
          <a:bodyPr>
            <a:normAutofit/>
          </a:bodyPr>
          <a:lstStyle>
            <a:lvl1pPr algn="l">
              <a:defRPr lang="fr-FR" sz="2400" kern="1200" spc="0" baseline="0" dirty="0" smtClean="0">
                <a:solidFill>
                  <a:schemeClr val="tx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fr-FR" dirty="0"/>
              <a:t>Write </a:t>
            </a:r>
            <a:r>
              <a:rPr lang="fr-FR" dirty="0" err="1"/>
              <a:t>your</a:t>
            </a:r>
            <a:r>
              <a:rPr lang="fr-FR" dirty="0"/>
              <a:t> </a:t>
            </a:r>
            <a:r>
              <a:rPr lang="fr-FR" dirty="0" err="1"/>
              <a:t>text</a:t>
            </a:r>
            <a:r>
              <a:rPr lang="fr-FR" dirty="0"/>
              <a:t> </a:t>
            </a:r>
            <a:r>
              <a:rPr lang="fr-FR" dirty="0" err="1"/>
              <a:t>here</a:t>
            </a:r>
            <a:endParaRPr lang="fr-FR" dirty="0"/>
          </a:p>
        </p:txBody>
      </p:sp>
    </p:spTree>
    <p:extLst>
      <p:ext uri="{BB962C8B-B14F-4D97-AF65-F5344CB8AC3E}">
        <p14:creationId xmlns:p14="http://schemas.microsoft.com/office/powerpoint/2010/main" val="1763794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9_Placeholder-Image">
    <p:spTree>
      <p:nvGrpSpPr>
        <p:cNvPr id="1" name=""/>
        <p:cNvGrpSpPr/>
        <p:nvPr/>
      </p:nvGrpSpPr>
      <p:grpSpPr>
        <a:xfrm>
          <a:off x="0" y="0"/>
          <a:ext cx="0" cy="0"/>
          <a:chOff x="0" y="0"/>
          <a:chExt cx="0" cy="0"/>
        </a:xfrm>
      </p:grpSpPr>
      <p:sp>
        <p:nvSpPr>
          <p:cNvPr id="6" name="Picture Placeholder 2"/>
          <p:cNvSpPr>
            <a:spLocks noGrp="1"/>
          </p:cNvSpPr>
          <p:nvPr>
            <p:ph type="pic" sz="quarter" idx="17"/>
          </p:nvPr>
        </p:nvSpPr>
        <p:spPr>
          <a:xfrm>
            <a:off x="3260036" y="0"/>
            <a:ext cx="10058400" cy="13716000"/>
          </a:xfrm>
          <a:solidFill>
            <a:schemeClr val="bg1">
              <a:lumMod val="95000"/>
            </a:schemeClr>
          </a:solidFill>
        </p:spPr>
        <p:txBody>
          <a:bodyPr>
            <a:normAutofit/>
          </a:bodyPr>
          <a:lstStyle>
            <a:lvl1pPr>
              <a:defRPr sz="2800"/>
            </a:lvl1pPr>
          </a:lstStyle>
          <a:p>
            <a:r>
              <a:rPr lang="en-US"/>
              <a:t>Click icon to add picture</a:t>
            </a:r>
          </a:p>
        </p:txBody>
      </p:sp>
      <p:sp>
        <p:nvSpPr>
          <p:cNvPr id="3" name="Rectangle 2"/>
          <p:cNvSpPr/>
          <p:nvPr userDrawn="1"/>
        </p:nvSpPr>
        <p:spPr>
          <a:xfrm>
            <a:off x="0" y="0"/>
            <a:ext cx="3260035" cy="13716000"/>
          </a:xfrm>
          <a:prstGeom prst="rect">
            <a:avLst/>
          </a:prstGeom>
          <a:solidFill>
            <a:srgbClr val="1438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7" name="Espace réservé du texte 7"/>
          <p:cNvSpPr>
            <a:spLocks noGrp="1"/>
          </p:cNvSpPr>
          <p:nvPr>
            <p:ph type="body" sz="quarter" idx="11" hasCustomPrompt="1"/>
          </p:nvPr>
        </p:nvSpPr>
        <p:spPr>
          <a:xfrm>
            <a:off x="14138102" y="1253780"/>
            <a:ext cx="7783435" cy="438148"/>
          </a:xfrm>
        </p:spPr>
        <p:txBody>
          <a:bodyPr>
            <a:noAutofit/>
          </a:bodyPr>
          <a:lstStyle>
            <a:lvl1pPr algn="l">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fr-FR" dirty="0"/>
              <a:t>SUB-TITLE</a:t>
            </a:r>
            <a:endParaRPr lang="fr-CA" dirty="0"/>
          </a:p>
        </p:txBody>
      </p:sp>
      <p:sp>
        <p:nvSpPr>
          <p:cNvPr id="8" name="Espace réservé du texte 9"/>
          <p:cNvSpPr>
            <a:spLocks noGrp="1"/>
          </p:cNvSpPr>
          <p:nvPr>
            <p:ph type="body" sz="quarter" idx="12" hasCustomPrompt="1"/>
          </p:nvPr>
        </p:nvSpPr>
        <p:spPr>
          <a:xfrm>
            <a:off x="14138102" y="1898070"/>
            <a:ext cx="7783435" cy="2146300"/>
          </a:xfrm>
        </p:spPr>
        <p:txBody>
          <a:bodyPr>
            <a:noAutofit/>
          </a:bodyPr>
          <a:lstStyle>
            <a:lvl1pPr algn="l">
              <a:defRPr lang="fr-FR" sz="6600" kern="1200" cap="all" spc="0" baseline="0" dirty="0" smtClean="0">
                <a:solidFill>
                  <a:srgbClr val="56B146"/>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fr-FR" dirty="0"/>
              <a:t>WRITE YOUR GREAT TITLE HERE</a:t>
            </a:r>
            <a:endParaRPr lang="fr-CA" dirty="0"/>
          </a:p>
        </p:txBody>
      </p:sp>
      <p:sp>
        <p:nvSpPr>
          <p:cNvPr id="9" name="Espace réservé du texte 11"/>
          <p:cNvSpPr>
            <a:spLocks noGrp="1"/>
          </p:cNvSpPr>
          <p:nvPr>
            <p:ph type="body" sz="quarter" idx="13" hasCustomPrompt="1"/>
          </p:nvPr>
        </p:nvSpPr>
        <p:spPr>
          <a:xfrm>
            <a:off x="14138102" y="4892503"/>
            <a:ext cx="7783435" cy="6447878"/>
          </a:xfrm>
        </p:spPr>
        <p:txBody>
          <a:bodyPr>
            <a:normAutofit/>
          </a:bodyPr>
          <a:lstStyle>
            <a:lvl1pPr algn="l">
              <a:defRPr lang="fr-FR" sz="2400" kern="1200" spc="0" baseline="0" dirty="0" smtClean="0">
                <a:solidFill>
                  <a:schemeClr val="tx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fr-FR" dirty="0"/>
              <a:t>Write </a:t>
            </a:r>
            <a:r>
              <a:rPr lang="fr-FR" dirty="0" err="1"/>
              <a:t>your</a:t>
            </a:r>
            <a:r>
              <a:rPr lang="fr-FR" dirty="0"/>
              <a:t> </a:t>
            </a:r>
            <a:r>
              <a:rPr lang="fr-FR" dirty="0" err="1"/>
              <a:t>text</a:t>
            </a:r>
            <a:r>
              <a:rPr lang="fr-FR" dirty="0"/>
              <a:t> </a:t>
            </a:r>
            <a:r>
              <a:rPr lang="fr-FR" dirty="0" err="1"/>
              <a:t>here</a:t>
            </a:r>
            <a:endParaRPr lang="fr-FR" dirty="0"/>
          </a:p>
        </p:txBody>
      </p:sp>
    </p:spTree>
    <p:extLst>
      <p:ext uri="{BB962C8B-B14F-4D97-AF65-F5344CB8AC3E}">
        <p14:creationId xmlns:p14="http://schemas.microsoft.com/office/powerpoint/2010/main" val="1983614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Placeholder-Image">
    <p:spTree>
      <p:nvGrpSpPr>
        <p:cNvPr id="1" name=""/>
        <p:cNvGrpSpPr/>
        <p:nvPr/>
      </p:nvGrpSpPr>
      <p:grpSpPr>
        <a:xfrm>
          <a:off x="0" y="0"/>
          <a:ext cx="0" cy="0"/>
          <a:chOff x="0" y="0"/>
          <a:chExt cx="0" cy="0"/>
        </a:xfrm>
      </p:grpSpPr>
      <p:sp>
        <p:nvSpPr>
          <p:cNvPr id="6" name="Picture Placeholder 2"/>
          <p:cNvSpPr>
            <a:spLocks noGrp="1"/>
          </p:cNvSpPr>
          <p:nvPr>
            <p:ph type="pic" sz="quarter" idx="17"/>
          </p:nvPr>
        </p:nvSpPr>
        <p:spPr>
          <a:xfrm>
            <a:off x="11057421" y="0"/>
            <a:ext cx="10058400" cy="13716000"/>
          </a:xfrm>
          <a:solidFill>
            <a:schemeClr val="bg1">
              <a:lumMod val="95000"/>
            </a:schemeClr>
          </a:solidFill>
        </p:spPr>
        <p:txBody>
          <a:bodyPr>
            <a:normAutofit/>
          </a:bodyPr>
          <a:lstStyle>
            <a:lvl1pPr>
              <a:defRPr sz="2800" spc="0" baseline="0"/>
            </a:lvl1pPr>
          </a:lstStyle>
          <a:p>
            <a:r>
              <a:rPr lang="en-US" noProof="0"/>
              <a:t>Click icon to add picture</a:t>
            </a:r>
            <a:endParaRPr lang="en-US" noProof="0" dirty="0"/>
          </a:p>
        </p:txBody>
      </p:sp>
      <p:sp>
        <p:nvSpPr>
          <p:cNvPr id="3" name="Rectangle 2"/>
          <p:cNvSpPr/>
          <p:nvPr userDrawn="1"/>
        </p:nvSpPr>
        <p:spPr>
          <a:xfrm>
            <a:off x="21115821" y="24063"/>
            <a:ext cx="3260035" cy="13716000"/>
          </a:xfrm>
          <a:prstGeom prst="rect">
            <a:avLst/>
          </a:prstGeom>
          <a:solidFill>
            <a:srgbClr val="1438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baseline="0" noProof="0" dirty="0">
              <a:latin typeface="Calibri" panose="020F0502020204030204" pitchFamily="34" charset="0"/>
            </a:endParaRPr>
          </a:p>
        </p:txBody>
      </p:sp>
      <p:sp>
        <p:nvSpPr>
          <p:cNvPr id="4" name="Espace réservé du texte 7"/>
          <p:cNvSpPr>
            <a:spLocks noGrp="1"/>
          </p:cNvSpPr>
          <p:nvPr>
            <p:ph type="body" sz="quarter" idx="11" hasCustomPrompt="1"/>
          </p:nvPr>
        </p:nvSpPr>
        <p:spPr>
          <a:xfrm>
            <a:off x="1997241" y="1253780"/>
            <a:ext cx="7026443" cy="438148"/>
          </a:xfrm>
        </p:spPr>
        <p:txBody>
          <a:bodyPr>
            <a:noAutofit/>
          </a:bodyPr>
          <a:lstStyle>
            <a:lvl1pPr algn="l">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en-US" noProof="0" dirty="0"/>
              <a:t>SUB-TITLE</a:t>
            </a:r>
          </a:p>
        </p:txBody>
      </p:sp>
      <p:sp>
        <p:nvSpPr>
          <p:cNvPr id="5" name="Espace réservé du texte 9"/>
          <p:cNvSpPr>
            <a:spLocks noGrp="1"/>
          </p:cNvSpPr>
          <p:nvPr>
            <p:ph type="body" sz="quarter" idx="12" hasCustomPrompt="1"/>
          </p:nvPr>
        </p:nvSpPr>
        <p:spPr>
          <a:xfrm>
            <a:off x="1997241" y="1898069"/>
            <a:ext cx="7026443" cy="3203319"/>
          </a:xfrm>
        </p:spPr>
        <p:txBody>
          <a:bodyPr>
            <a:noAutofit/>
          </a:bodyPr>
          <a:lstStyle>
            <a:lvl1pPr algn="l">
              <a:defRPr lang="fr-FR" sz="6600" kern="1200" cap="all" spc="0" baseline="0" dirty="0" smtClean="0">
                <a:solidFill>
                  <a:srgbClr val="56B146"/>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en-US" noProof="0" dirty="0"/>
              <a:t>WRITE YOUR GREAT TITLE HERE</a:t>
            </a:r>
          </a:p>
        </p:txBody>
      </p:sp>
      <p:sp>
        <p:nvSpPr>
          <p:cNvPr id="7" name="Espace réservé du texte 11"/>
          <p:cNvSpPr>
            <a:spLocks noGrp="1"/>
          </p:cNvSpPr>
          <p:nvPr>
            <p:ph type="body" sz="quarter" idx="13" hasCustomPrompt="1"/>
          </p:nvPr>
        </p:nvSpPr>
        <p:spPr>
          <a:xfrm>
            <a:off x="1997241" y="5751095"/>
            <a:ext cx="7026443" cy="4843332"/>
          </a:xfrm>
        </p:spPr>
        <p:txBody>
          <a:bodyPr>
            <a:normAutofit/>
          </a:bodyPr>
          <a:lstStyle>
            <a:lvl1pPr algn="l">
              <a:defRPr lang="fr-FR" sz="2400" kern="1200" spc="0" baseline="0" dirty="0" smtClean="0">
                <a:solidFill>
                  <a:schemeClr val="tx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en-US" noProof="0" dirty="0"/>
              <a:t>Write your text here</a:t>
            </a:r>
          </a:p>
        </p:txBody>
      </p:sp>
    </p:spTree>
    <p:extLst>
      <p:ext uri="{BB962C8B-B14F-4D97-AF65-F5344CB8AC3E}">
        <p14:creationId xmlns:p14="http://schemas.microsoft.com/office/powerpoint/2010/main" val="1707746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8_Placeholder-Image">
    <p:spTree>
      <p:nvGrpSpPr>
        <p:cNvPr id="1" name=""/>
        <p:cNvGrpSpPr/>
        <p:nvPr/>
      </p:nvGrpSpPr>
      <p:grpSpPr>
        <a:xfrm>
          <a:off x="0" y="0"/>
          <a:ext cx="0" cy="0"/>
          <a:chOff x="0" y="0"/>
          <a:chExt cx="0" cy="0"/>
        </a:xfrm>
      </p:grpSpPr>
      <p:sp>
        <p:nvSpPr>
          <p:cNvPr id="6" name="Picture Placeholder 2"/>
          <p:cNvSpPr>
            <a:spLocks noGrp="1"/>
          </p:cNvSpPr>
          <p:nvPr>
            <p:ph type="pic" sz="quarter" idx="13"/>
          </p:nvPr>
        </p:nvSpPr>
        <p:spPr>
          <a:xfrm>
            <a:off x="6063905" y="0"/>
            <a:ext cx="6705507" cy="13716000"/>
          </a:xfrm>
          <a:solidFill>
            <a:schemeClr val="bg1">
              <a:lumMod val="95000"/>
            </a:schemeClr>
          </a:solidFill>
        </p:spPr>
        <p:txBody>
          <a:bodyPr>
            <a:normAutofit/>
          </a:bodyPr>
          <a:lstStyle>
            <a:lvl1pPr>
              <a:defRPr sz="2800"/>
            </a:lvl1pPr>
          </a:lstStyle>
          <a:p>
            <a:r>
              <a:rPr lang="en-US"/>
              <a:t>Click icon to add picture</a:t>
            </a:r>
          </a:p>
        </p:txBody>
      </p:sp>
      <p:sp>
        <p:nvSpPr>
          <p:cNvPr id="4" name="Espace réservé du texte 7"/>
          <p:cNvSpPr>
            <a:spLocks noGrp="1"/>
          </p:cNvSpPr>
          <p:nvPr>
            <p:ph type="body" sz="quarter" idx="11" hasCustomPrompt="1"/>
          </p:nvPr>
        </p:nvSpPr>
        <p:spPr>
          <a:xfrm>
            <a:off x="14138102" y="1253780"/>
            <a:ext cx="7783435" cy="438148"/>
          </a:xfrm>
        </p:spPr>
        <p:txBody>
          <a:bodyPr>
            <a:noAutofit/>
          </a:bodyPr>
          <a:lstStyle>
            <a:lvl1pPr algn="l">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fr-FR" dirty="0"/>
              <a:t>SUB-TITLE</a:t>
            </a:r>
            <a:endParaRPr lang="fr-CA" dirty="0"/>
          </a:p>
        </p:txBody>
      </p:sp>
      <p:sp>
        <p:nvSpPr>
          <p:cNvPr id="5" name="Espace réservé du texte 9"/>
          <p:cNvSpPr>
            <a:spLocks noGrp="1"/>
          </p:cNvSpPr>
          <p:nvPr>
            <p:ph type="body" sz="quarter" idx="12" hasCustomPrompt="1"/>
          </p:nvPr>
        </p:nvSpPr>
        <p:spPr>
          <a:xfrm>
            <a:off x="14138102" y="1898070"/>
            <a:ext cx="7783435" cy="2146300"/>
          </a:xfrm>
        </p:spPr>
        <p:txBody>
          <a:bodyPr>
            <a:noAutofit/>
          </a:bodyPr>
          <a:lstStyle>
            <a:lvl1pPr algn="l">
              <a:defRPr lang="fr-FR" sz="6600" kern="1200" cap="all" spc="0" baseline="0" dirty="0" smtClean="0">
                <a:solidFill>
                  <a:srgbClr val="56B146"/>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fr-FR" dirty="0" err="1"/>
              <a:t>title</a:t>
            </a:r>
            <a:endParaRPr lang="fr-CA" dirty="0"/>
          </a:p>
        </p:txBody>
      </p:sp>
      <p:sp>
        <p:nvSpPr>
          <p:cNvPr id="7" name="Espace réservé du texte 11"/>
          <p:cNvSpPr>
            <a:spLocks noGrp="1"/>
          </p:cNvSpPr>
          <p:nvPr>
            <p:ph type="body" sz="quarter" idx="14" hasCustomPrompt="1"/>
          </p:nvPr>
        </p:nvSpPr>
        <p:spPr>
          <a:xfrm>
            <a:off x="14138102" y="4892503"/>
            <a:ext cx="7783435" cy="6447878"/>
          </a:xfrm>
        </p:spPr>
        <p:txBody>
          <a:bodyPr>
            <a:normAutofit/>
          </a:bodyPr>
          <a:lstStyle>
            <a:lvl1pPr algn="l">
              <a:defRPr lang="fr-FR" sz="3200" kern="1200" spc="0" baseline="0" dirty="0" smtClean="0">
                <a:solidFill>
                  <a:schemeClr val="tx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fr-FR" dirty="0"/>
              <a:t>Write </a:t>
            </a:r>
            <a:r>
              <a:rPr lang="fr-FR" dirty="0" err="1"/>
              <a:t>your</a:t>
            </a:r>
            <a:r>
              <a:rPr lang="fr-FR" dirty="0"/>
              <a:t> </a:t>
            </a:r>
            <a:r>
              <a:rPr lang="fr-FR" dirty="0" err="1"/>
              <a:t>text</a:t>
            </a:r>
            <a:r>
              <a:rPr lang="fr-FR" dirty="0"/>
              <a:t> </a:t>
            </a:r>
            <a:r>
              <a:rPr lang="fr-FR" dirty="0" err="1"/>
              <a:t>here</a:t>
            </a:r>
            <a:endParaRPr lang="fr-FR" dirty="0"/>
          </a:p>
        </p:txBody>
      </p:sp>
    </p:spTree>
    <p:extLst>
      <p:ext uri="{BB962C8B-B14F-4D97-AF65-F5344CB8AC3E}">
        <p14:creationId xmlns:p14="http://schemas.microsoft.com/office/powerpoint/2010/main" val="2778514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08-image-text">
    <p:spTree>
      <p:nvGrpSpPr>
        <p:cNvPr id="1" name=""/>
        <p:cNvGrpSpPr/>
        <p:nvPr/>
      </p:nvGrpSpPr>
      <p:grpSpPr>
        <a:xfrm>
          <a:off x="0" y="0"/>
          <a:ext cx="0" cy="0"/>
          <a:chOff x="0" y="0"/>
          <a:chExt cx="0" cy="0"/>
        </a:xfrm>
      </p:grpSpPr>
      <p:sp>
        <p:nvSpPr>
          <p:cNvPr id="6" name="Picture Placeholder 2"/>
          <p:cNvSpPr>
            <a:spLocks noGrp="1"/>
          </p:cNvSpPr>
          <p:nvPr>
            <p:ph type="pic" sz="quarter" idx="11"/>
          </p:nvPr>
        </p:nvSpPr>
        <p:spPr>
          <a:xfrm>
            <a:off x="12188825" y="6858000"/>
            <a:ext cx="12188825" cy="6858000"/>
          </a:xfrm>
          <a:solidFill>
            <a:schemeClr val="bg1">
              <a:lumMod val="95000"/>
            </a:schemeClr>
          </a:solidFill>
        </p:spPr>
        <p:txBody>
          <a:bodyPr>
            <a:normAutofit/>
          </a:bodyPr>
          <a:lstStyle>
            <a:lvl1pPr>
              <a:defRPr sz="2800" spc="0" baseline="0"/>
            </a:lvl1pPr>
          </a:lstStyle>
          <a:p>
            <a:r>
              <a:rPr lang="en-US"/>
              <a:t>Click icon to add picture</a:t>
            </a:r>
          </a:p>
        </p:txBody>
      </p:sp>
      <p:sp>
        <p:nvSpPr>
          <p:cNvPr id="3" name="Picture Placeholder 2"/>
          <p:cNvSpPr>
            <a:spLocks noGrp="1"/>
          </p:cNvSpPr>
          <p:nvPr>
            <p:ph type="pic" sz="quarter" idx="10"/>
          </p:nvPr>
        </p:nvSpPr>
        <p:spPr>
          <a:xfrm>
            <a:off x="0" y="1"/>
            <a:ext cx="12188825" cy="6858000"/>
          </a:xfrm>
          <a:solidFill>
            <a:schemeClr val="bg1">
              <a:lumMod val="95000"/>
            </a:schemeClr>
          </a:solidFill>
        </p:spPr>
        <p:txBody>
          <a:bodyPr>
            <a:normAutofit/>
          </a:bodyPr>
          <a:lstStyle>
            <a:lvl1pPr>
              <a:defRPr sz="2800" spc="0" baseline="0"/>
            </a:lvl1pPr>
          </a:lstStyle>
          <a:p>
            <a:r>
              <a:rPr lang="en-US"/>
              <a:t>Click icon to add picture</a:t>
            </a:r>
          </a:p>
        </p:txBody>
      </p:sp>
      <p:sp>
        <p:nvSpPr>
          <p:cNvPr id="4" name="Espace réservé du texte 7"/>
          <p:cNvSpPr>
            <a:spLocks noGrp="1"/>
          </p:cNvSpPr>
          <p:nvPr>
            <p:ph type="body" sz="quarter" idx="12" hasCustomPrompt="1"/>
          </p:nvPr>
        </p:nvSpPr>
        <p:spPr>
          <a:xfrm>
            <a:off x="13127454" y="1256276"/>
            <a:ext cx="10406313" cy="438148"/>
          </a:xfrm>
        </p:spPr>
        <p:txBody>
          <a:bodyPr>
            <a:noAutofit/>
          </a:bodyPr>
          <a:lstStyle>
            <a:lvl1pPr algn="l">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fr-FR" dirty="0"/>
              <a:t>SUB-TITLE</a:t>
            </a:r>
            <a:endParaRPr lang="fr-CA" dirty="0"/>
          </a:p>
        </p:txBody>
      </p:sp>
      <p:sp>
        <p:nvSpPr>
          <p:cNvPr id="5" name="Espace réservé du texte 9"/>
          <p:cNvSpPr>
            <a:spLocks noGrp="1"/>
          </p:cNvSpPr>
          <p:nvPr>
            <p:ph type="body" sz="quarter" idx="13" hasCustomPrompt="1"/>
          </p:nvPr>
        </p:nvSpPr>
        <p:spPr>
          <a:xfrm>
            <a:off x="13127454" y="1900566"/>
            <a:ext cx="10406313" cy="2146300"/>
          </a:xfrm>
        </p:spPr>
        <p:txBody>
          <a:bodyPr>
            <a:noAutofit/>
          </a:bodyPr>
          <a:lstStyle>
            <a:lvl1pPr algn="l">
              <a:defRPr lang="fr-FR" sz="6600" kern="1200" cap="all" spc="0" baseline="0" dirty="0" smtClean="0">
                <a:solidFill>
                  <a:srgbClr val="56B146"/>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fr-FR" dirty="0"/>
              <a:t>WRITE YOUR GREAT TITLE HERE</a:t>
            </a:r>
            <a:endParaRPr lang="fr-CA" dirty="0"/>
          </a:p>
        </p:txBody>
      </p:sp>
      <p:sp>
        <p:nvSpPr>
          <p:cNvPr id="7" name="Espace réservé du texte 7"/>
          <p:cNvSpPr>
            <a:spLocks noGrp="1"/>
          </p:cNvSpPr>
          <p:nvPr>
            <p:ph type="body" sz="quarter" idx="14" hasCustomPrompt="1"/>
          </p:nvPr>
        </p:nvSpPr>
        <p:spPr>
          <a:xfrm>
            <a:off x="975560" y="8258655"/>
            <a:ext cx="10406313" cy="438148"/>
          </a:xfrm>
        </p:spPr>
        <p:txBody>
          <a:bodyPr>
            <a:noAutofit/>
          </a:bodyPr>
          <a:lstStyle>
            <a:lvl1pPr algn="l">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fr-FR" dirty="0"/>
              <a:t>SUB-TITLE</a:t>
            </a:r>
            <a:endParaRPr lang="fr-CA" dirty="0"/>
          </a:p>
        </p:txBody>
      </p:sp>
      <p:sp>
        <p:nvSpPr>
          <p:cNvPr id="8" name="Espace réservé du texte 9"/>
          <p:cNvSpPr>
            <a:spLocks noGrp="1"/>
          </p:cNvSpPr>
          <p:nvPr>
            <p:ph type="body" sz="quarter" idx="15" hasCustomPrompt="1"/>
          </p:nvPr>
        </p:nvSpPr>
        <p:spPr>
          <a:xfrm>
            <a:off x="975560" y="8902945"/>
            <a:ext cx="10406313" cy="2146300"/>
          </a:xfrm>
        </p:spPr>
        <p:txBody>
          <a:bodyPr>
            <a:noAutofit/>
          </a:bodyPr>
          <a:lstStyle>
            <a:lvl1pPr algn="l">
              <a:defRPr lang="fr-FR" sz="6600" kern="1200" cap="all" spc="0" baseline="0" dirty="0" smtClean="0">
                <a:solidFill>
                  <a:srgbClr val="56B146"/>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fr-FR" dirty="0"/>
              <a:t>WRITE YOUR GREAT TITLE HERE</a:t>
            </a:r>
            <a:endParaRPr lang="fr-CA" dirty="0"/>
          </a:p>
        </p:txBody>
      </p:sp>
    </p:spTree>
    <p:extLst>
      <p:ext uri="{BB962C8B-B14F-4D97-AF65-F5344CB8AC3E}">
        <p14:creationId xmlns:p14="http://schemas.microsoft.com/office/powerpoint/2010/main" val="3591475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09-image-text">
    <p:spTree>
      <p:nvGrpSpPr>
        <p:cNvPr id="1" name=""/>
        <p:cNvGrpSpPr/>
        <p:nvPr/>
      </p:nvGrpSpPr>
      <p:grpSpPr>
        <a:xfrm>
          <a:off x="0" y="0"/>
          <a:ext cx="0" cy="0"/>
          <a:chOff x="0" y="0"/>
          <a:chExt cx="0" cy="0"/>
        </a:xfrm>
      </p:grpSpPr>
      <p:sp>
        <p:nvSpPr>
          <p:cNvPr id="6" name="Picture Placeholder 2"/>
          <p:cNvSpPr>
            <a:spLocks noGrp="1"/>
          </p:cNvSpPr>
          <p:nvPr>
            <p:ph type="pic" sz="quarter" idx="11"/>
          </p:nvPr>
        </p:nvSpPr>
        <p:spPr>
          <a:xfrm>
            <a:off x="12188825" y="0"/>
            <a:ext cx="12188825" cy="6858000"/>
          </a:xfrm>
          <a:solidFill>
            <a:schemeClr val="bg1">
              <a:lumMod val="95000"/>
            </a:schemeClr>
          </a:solidFill>
        </p:spPr>
        <p:txBody>
          <a:bodyPr>
            <a:normAutofit/>
          </a:bodyPr>
          <a:lstStyle>
            <a:lvl1pPr>
              <a:defRPr sz="2800" spc="0" baseline="0"/>
            </a:lvl1pPr>
          </a:lstStyle>
          <a:p>
            <a:r>
              <a:rPr lang="en-US"/>
              <a:t>Click icon to add picture</a:t>
            </a:r>
          </a:p>
        </p:txBody>
      </p:sp>
      <p:sp>
        <p:nvSpPr>
          <p:cNvPr id="3" name="Picture Placeholder 2"/>
          <p:cNvSpPr>
            <a:spLocks noGrp="1"/>
          </p:cNvSpPr>
          <p:nvPr>
            <p:ph type="pic" sz="quarter" idx="10"/>
          </p:nvPr>
        </p:nvSpPr>
        <p:spPr>
          <a:xfrm>
            <a:off x="0" y="6858000"/>
            <a:ext cx="12188825" cy="6858000"/>
          </a:xfrm>
          <a:solidFill>
            <a:schemeClr val="bg1">
              <a:lumMod val="95000"/>
            </a:schemeClr>
          </a:solidFill>
        </p:spPr>
        <p:txBody>
          <a:bodyPr>
            <a:normAutofit/>
          </a:bodyPr>
          <a:lstStyle>
            <a:lvl1pPr>
              <a:defRPr sz="2800" spc="0" baseline="0"/>
            </a:lvl1pPr>
          </a:lstStyle>
          <a:p>
            <a:r>
              <a:rPr lang="en-US"/>
              <a:t>Click icon to add picture</a:t>
            </a:r>
          </a:p>
        </p:txBody>
      </p:sp>
      <p:sp>
        <p:nvSpPr>
          <p:cNvPr id="7" name="Espace réservé du texte 7"/>
          <p:cNvSpPr>
            <a:spLocks noGrp="1"/>
          </p:cNvSpPr>
          <p:nvPr>
            <p:ph type="body" sz="quarter" idx="14" hasCustomPrompt="1"/>
          </p:nvPr>
        </p:nvSpPr>
        <p:spPr>
          <a:xfrm>
            <a:off x="975560" y="1184133"/>
            <a:ext cx="10406313" cy="438148"/>
          </a:xfrm>
        </p:spPr>
        <p:txBody>
          <a:bodyPr>
            <a:noAutofit/>
          </a:bodyPr>
          <a:lstStyle>
            <a:lvl1pPr algn="l">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fr-FR" dirty="0"/>
              <a:t>SUB-TITLE</a:t>
            </a:r>
            <a:endParaRPr lang="fr-CA" dirty="0"/>
          </a:p>
        </p:txBody>
      </p:sp>
      <p:sp>
        <p:nvSpPr>
          <p:cNvPr id="8" name="Espace réservé du texte 9"/>
          <p:cNvSpPr>
            <a:spLocks noGrp="1"/>
          </p:cNvSpPr>
          <p:nvPr>
            <p:ph type="body" sz="quarter" idx="15" hasCustomPrompt="1"/>
          </p:nvPr>
        </p:nvSpPr>
        <p:spPr>
          <a:xfrm>
            <a:off x="975560" y="1828423"/>
            <a:ext cx="10406313" cy="2146300"/>
          </a:xfrm>
        </p:spPr>
        <p:txBody>
          <a:bodyPr>
            <a:noAutofit/>
          </a:bodyPr>
          <a:lstStyle>
            <a:lvl1pPr algn="l">
              <a:defRPr lang="fr-FR" sz="6600" kern="1200" cap="all" spc="0" baseline="0" dirty="0" smtClean="0">
                <a:solidFill>
                  <a:srgbClr val="56B146"/>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fr-FR" dirty="0"/>
              <a:t>WRITE YOUR GREAT TITLE HERE</a:t>
            </a:r>
            <a:endParaRPr lang="fr-CA" dirty="0"/>
          </a:p>
        </p:txBody>
      </p:sp>
      <p:sp>
        <p:nvSpPr>
          <p:cNvPr id="9" name="Espace réservé du texte 7"/>
          <p:cNvSpPr>
            <a:spLocks noGrp="1"/>
          </p:cNvSpPr>
          <p:nvPr>
            <p:ph type="body" sz="quarter" idx="16" hasCustomPrompt="1"/>
          </p:nvPr>
        </p:nvSpPr>
        <p:spPr>
          <a:xfrm>
            <a:off x="13103392" y="8186512"/>
            <a:ext cx="10406313" cy="438148"/>
          </a:xfrm>
        </p:spPr>
        <p:txBody>
          <a:bodyPr>
            <a:noAutofit/>
          </a:bodyPr>
          <a:lstStyle>
            <a:lvl1pPr algn="l">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fr-FR" dirty="0"/>
              <a:t>SUB-TITLE</a:t>
            </a:r>
            <a:endParaRPr lang="fr-CA" dirty="0"/>
          </a:p>
        </p:txBody>
      </p:sp>
      <p:sp>
        <p:nvSpPr>
          <p:cNvPr id="10" name="Espace réservé du texte 9"/>
          <p:cNvSpPr>
            <a:spLocks noGrp="1"/>
          </p:cNvSpPr>
          <p:nvPr>
            <p:ph type="body" sz="quarter" idx="17" hasCustomPrompt="1"/>
          </p:nvPr>
        </p:nvSpPr>
        <p:spPr>
          <a:xfrm>
            <a:off x="13103392" y="8830802"/>
            <a:ext cx="10406313" cy="2146300"/>
          </a:xfrm>
        </p:spPr>
        <p:txBody>
          <a:bodyPr>
            <a:noAutofit/>
          </a:bodyPr>
          <a:lstStyle>
            <a:lvl1pPr algn="l">
              <a:defRPr lang="fr-FR" sz="6600" kern="1200" cap="all" spc="0" baseline="0" dirty="0" smtClean="0">
                <a:solidFill>
                  <a:srgbClr val="56B146"/>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fr-FR" dirty="0"/>
              <a:t>WRITE YOUR GREAT TITLE HERE</a:t>
            </a:r>
            <a:endParaRPr lang="fr-CA" dirty="0"/>
          </a:p>
        </p:txBody>
      </p:sp>
    </p:spTree>
    <p:extLst>
      <p:ext uri="{BB962C8B-B14F-4D97-AF65-F5344CB8AC3E}">
        <p14:creationId xmlns:p14="http://schemas.microsoft.com/office/powerpoint/2010/main" val="9174652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image-text">
    <p:spTree>
      <p:nvGrpSpPr>
        <p:cNvPr id="1" name=""/>
        <p:cNvGrpSpPr/>
        <p:nvPr/>
      </p:nvGrpSpPr>
      <p:grpSpPr>
        <a:xfrm>
          <a:off x="0" y="0"/>
          <a:ext cx="0" cy="0"/>
          <a:chOff x="0" y="0"/>
          <a:chExt cx="0" cy="0"/>
        </a:xfrm>
      </p:grpSpPr>
      <p:sp>
        <p:nvSpPr>
          <p:cNvPr id="6" name="Picture Placeholder 2"/>
          <p:cNvSpPr>
            <a:spLocks noGrp="1"/>
          </p:cNvSpPr>
          <p:nvPr>
            <p:ph type="pic" sz="quarter" idx="11"/>
          </p:nvPr>
        </p:nvSpPr>
        <p:spPr>
          <a:xfrm>
            <a:off x="12188825" y="0"/>
            <a:ext cx="12188825" cy="6858000"/>
          </a:xfrm>
          <a:solidFill>
            <a:schemeClr val="bg1">
              <a:lumMod val="95000"/>
            </a:schemeClr>
          </a:solidFill>
        </p:spPr>
        <p:txBody>
          <a:bodyPr>
            <a:normAutofit/>
          </a:bodyPr>
          <a:lstStyle>
            <a:lvl1pPr>
              <a:defRPr sz="2800" spc="0" baseline="0"/>
            </a:lvl1pPr>
          </a:lstStyle>
          <a:p>
            <a:r>
              <a:rPr lang="en-US" noProof="0"/>
              <a:t>Click icon to add picture</a:t>
            </a:r>
            <a:endParaRPr lang="en-US" noProof="0" dirty="0"/>
          </a:p>
        </p:txBody>
      </p:sp>
      <p:sp>
        <p:nvSpPr>
          <p:cNvPr id="3" name="Picture Placeholder 2"/>
          <p:cNvSpPr>
            <a:spLocks noGrp="1"/>
          </p:cNvSpPr>
          <p:nvPr>
            <p:ph type="pic" sz="quarter" idx="10"/>
          </p:nvPr>
        </p:nvSpPr>
        <p:spPr>
          <a:xfrm>
            <a:off x="0" y="0"/>
            <a:ext cx="12188825" cy="6858000"/>
          </a:xfrm>
          <a:solidFill>
            <a:schemeClr val="bg1">
              <a:lumMod val="95000"/>
            </a:schemeClr>
          </a:solidFill>
        </p:spPr>
        <p:txBody>
          <a:bodyPr>
            <a:normAutofit/>
          </a:bodyPr>
          <a:lstStyle>
            <a:lvl1pPr>
              <a:defRPr sz="2800" spc="0" baseline="0"/>
            </a:lvl1pPr>
          </a:lstStyle>
          <a:p>
            <a:r>
              <a:rPr lang="en-US" noProof="0"/>
              <a:t>Click icon to add picture</a:t>
            </a:r>
            <a:endParaRPr lang="en-US" noProof="0" dirty="0"/>
          </a:p>
        </p:txBody>
      </p:sp>
      <p:cxnSp>
        <p:nvCxnSpPr>
          <p:cNvPr id="11" name="Straight Connector 16"/>
          <p:cNvCxnSpPr/>
          <p:nvPr userDrawn="1"/>
        </p:nvCxnSpPr>
        <p:spPr>
          <a:xfrm>
            <a:off x="12188825" y="7961394"/>
            <a:ext cx="0" cy="511569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Espace réservé du texte 13"/>
          <p:cNvSpPr>
            <a:spLocks noGrp="1"/>
          </p:cNvSpPr>
          <p:nvPr>
            <p:ph type="body" sz="quarter" idx="12" hasCustomPrompt="1"/>
          </p:nvPr>
        </p:nvSpPr>
        <p:spPr>
          <a:xfrm>
            <a:off x="15087600" y="8286806"/>
            <a:ext cx="5962650" cy="460375"/>
          </a:xfrm>
        </p:spPr>
        <p:txBody>
          <a:bodyPr>
            <a:noAutofit/>
          </a:bodyPr>
          <a:lstStyle>
            <a:lvl1pPr algn="ctr">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noProof="0" dirty="0"/>
              <a:t>Sub-title</a:t>
            </a:r>
          </a:p>
        </p:txBody>
      </p:sp>
      <p:sp>
        <p:nvSpPr>
          <p:cNvPr id="22" name="Espace réservé du texte 13"/>
          <p:cNvSpPr>
            <a:spLocks noGrp="1"/>
          </p:cNvSpPr>
          <p:nvPr>
            <p:ph type="body" sz="quarter" idx="15" hasCustomPrompt="1"/>
          </p:nvPr>
        </p:nvSpPr>
        <p:spPr>
          <a:xfrm>
            <a:off x="3269080" y="8286806"/>
            <a:ext cx="5962650" cy="460375"/>
          </a:xfrm>
        </p:spPr>
        <p:txBody>
          <a:bodyPr>
            <a:noAutofit/>
          </a:bodyPr>
          <a:lstStyle>
            <a:lvl1pPr algn="ctr">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noProof="0" dirty="0"/>
              <a:t>Sub-title</a:t>
            </a:r>
          </a:p>
        </p:txBody>
      </p:sp>
      <p:sp>
        <p:nvSpPr>
          <p:cNvPr id="7" name="Espace réservé du texte 6"/>
          <p:cNvSpPr>
            <a:spLocks noGrp="1"/>
          </p:cNvSpPr>
          <p:nvPr>
            <p:ph type="body" sz="quarter" idx="16" hasCustomPrompt="1"/>
          </p:nvPr>
        </p:nvSpPr>
        <p:spPr>
          <a:xfrm>
            <a:off x="866775" y="10516267"/>
            <a:ext cx="10610850" cy="2573338"/>
          </a:xfrm>
        </p:spPr>
        <p:txBody>
          <a:bodyPr>
            <a:normAutofit/>
          </a:bodyPr>
          <a:lstStyle>
            <a:lvl1pPr algn="ctr">
              <a:defRPr sz="2800"/>
            </a:lvl1pPr>
          </a:lstStyle>
          <a:p>
            <a:pPr lvl="0"/>
            <a:r>
              <a:rPr lang="en-US" noProof="0" dirty="0"/>
              <a:t>Text</a:t>
            </a:r>
          </a:p>
        </p:txBody>
      </p:sp>
      <p:sp>
        <p:nvSpPr>
          <p:cNvPr id="17" name="Espace réservé du texte 6"/>
          <p:cNvSpPr>
            <a:spLocks noGrp="1"/>
          </p:cNvSpPr>
          <p:nvPr>
            <p:ph type="body" sz="quarter" idx="17" hasCustomPrompt="1"/>
          </p:nvPr>
        </p:nvSpPr>
        <p:spPr>
          <a:xfrm>
            <a:off x="12868275" y="10516935"/>
            <a:ext cx="10610850" cy="2573338"/>
          </a:xfrm>
        </p:spPr>
        <p:txBody>
          <a:bodyPr>
            <a:normAutofit/>
          </a:bodyPr>
          <a:lstStyle>
            <a:lvl1pPr algn="ctr">
              <a:defRPr sz="2800"/>
            </a:lvl1pPr>
          </a:lstStyle>
          <a:p>
            <a:pPr lvl="0"/>
            <a:r>
              <a:rPr lang="en-US" noProof="0" dirty="0"/>
              <a:t>Text</a:t>
            </a:r>
          </a:p>
        </p:txBody>
      </p:sp>
      <p:sp>
        <p:nvSpPr>
          <p:cNvPr id="9" name="Espace réservé du texte 8"/>
          <p:cNvSpPr>
            <a:spLocks noGrp="1"/>
          </p:cNvSpPr>
          <p:nvPr>
            <p:ph type="body" sz="quarter" idx="18" hasCustomPrompt="1"/>
          </p:nvPr>
        </p:nvSpPr>
        <p:spPr>
          <a:xfrm>
            <a:off x="1250950" y="8747125"/>
            <a:ext cx="9890125" cy="1479550"/>
          </a:xfrm>
        </p:spPr>
        <p:txBody>
          <a:bodyPr/>
          <a:lstStyle>
            <a:lvl1pPr algn="ctr">
              <a:defRPr lang="fr-FR" sz="6600" kern="1200" cap="all" spc="0" baseline="0" dirty="0" smtClean="0">
                <a:solidFill>
                  <a:srgbClr val="56B146"/>
                </a:solidFill>
                <a:effectLst/>
                <a:latin typeface="Calibri" panose="020F0502020204030204" pitchFamily="34" charset="0"/>
                <a:ea typeface="Calibri" panose="020F0502020204030204" pitchFamily="34" charset="0"/>
                <a:cs typeface="Calibri" panose="020F0502020204030204" pitchFamily="34" charset="0"/>
              </a:defRPr>
            </a:lvl1pPr>
          </a:lstStyle>
          <a:p>
            <a:pPr lvl="0"/>
            <a:r>
              <a:rPr lang="en-US" noProof="0" dirty="0"/>
              <a:t>title</a:t>
            </a:r>
          </a:p>
        </p:txBody>
      </p:sp>
      <p:sp>
        <p:nvSpPr>
          <p:cNvPr id="21" name="Espace réservé du texte 8"/>
          <p:cNvSpPr>
            <a:spLocks noGrp="1"/>
          </p:cNvSpPr>
          <p:nvPr>
            <p:ph type="body" sz="quarter" idx="19" hasCustomPrompt="1"/>
          </p:nvPr>
        </p:nvSpPr>
        <p:spPr>
          <a:xfrm>
            <a:off x="13210340" y="8747181"/>
            <a:ext cx="9890125" cy="1479550"/>
          </a:xfrm>
        </p:spPr>
        <p:txBody>
          <a:bodyPr/>
          <a:lstStyle>
            <a:lvl1pPr algn="ctr">
              <a:defRPr lang="fr-FR" sz="6600" kern="1200" cap="all" spc="0" baseline="0" dirty="0" smtClean="0">
                <a:solidFill>
                  <a:srgbClr val="56B146"/>
                </a:solidFill>
                <a:effectLst/>
                <a:latin typeface="Calibri" panose="020F0502020204030204" pitchFamily="34" charset="0"/>
                <a:ea typeface="Calibri" panose="020F0502020204030204" pitchFamily="34" charset="0"/>
                <a:cs typeface="Calibri" panose="020F0502020204030204" pitchFamily="34" charset="0"/>
              </a:defRPr>
            </a:lvl1pPr>
          </a:lstStyle>
          <a:p>
            <a:pPr lvl="0"/>
            <a:r>
              <a:rPr lang="en-US" noProof="0" dirty="0"/>
              <a:t>title</a:t>
            </a:r>
          </a:p>
        </p:txBody>
      </p:sp>
    </p:spTree>
    <p:extLst>
      <p:ext uri="{BB962C8B-B14F-4D97-AF65-F5344CB8AC3E}">
        <p14:creationId xmlns:p14="http://schemas.microsoft.com/office/powerpoint/2010/main" val="9512716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image-text">
    <p:spTree>
      <p:nvGrpSpPr>
        <p:cNvPr id="1" name=""/>
        <p:cNvGrpSpPr/>
        <p:nvPr/>
      </p:nvGrpSpPr>
      <p:grpSpPr>
        <a:xfrm>
          <a:off x="0" y="0"/>
          <a:ext cx="0" cy="0"/>
          <a:chOff x="0" y="0"/>
          <a:chExt cx="0" cy="0"/>
        </a:xfrm>
      </p:grpSpPr>
      <p:sp>
        <p:nvSpPr>
          <p:cNvPr id="6" name="Picture Placeholder 2"/>
          <p:cNvSpPr>
            <a:spLocks noGrp="1"/>
          </p:cNvSpPr>
          <p:nvPr>
            <p:ph type="pic" sz="quarter" idx="11"/>
          </p:nvPr>
        </p:nvSpPr>
        <p:spPr>
          <a:xfrm>
            <a:off x="12188825" y="6858000"/>
            <a:ext cx="12188825" cy="6858000"/>
          </a:xfrm>
          <a:solidFill>
            <a:schemeClr val="bg1">
              <a:lumMod val="95000"/>
            </a:schemeClr>
          </a:solidFill>
        </p:spPr>
        <p:txBody>
          <a:bodyPr>
            <a:normAutofit/>
          </a:bodyPr>
          <a:lstStyle>
            <a:lvl1pPr>
              <a:defRPr sz="2800"/>
            </a:lvl1pPr>
          </a:lstStyle>
          <a:p>
            <a:r>
              <a:rPr lang="en-US" noProof="0"/>
              <a:t>Click icon to add picture</a:t>
            </a:r>
            <a:endParaRPr lang="en-US" noProof="0" dirty="0"/>
          </a:p>
        </p:txBody>
      </p:sp>
      <p:sp>
        <p:nvSpPr>
          <p:cNvPr id="3" name="Picture Placeholder 2"/>
          <p:cNvSpPr>
            <a:spLocks noGrp="1"/>
          </p:cNvSpPr>
          <p:nvPr>
            <p:ph type="pic" sz="quarter" idx="10"/>
          </p:nvPr>
        </p:nvSpPr>
        <p:spPr>
          <a:xfrm>
            <a:off x="0" y="6858000"/>
            <a:ext cx="12188825" cy="6858000"/>
          </a:xfrm>
          <a:solidFill>
            <a:schemeClr val="bg1">
              <a:lumMod val="95000"/>
            </a:schemeClr>
          </a:solidFill>
        </p:spPr>
        <p:txBody>
          <a:bodyPr>
            <a:normAutofit/>
          </a:bodyPr>
          <a:lstStyle>
            <a:lvl1pPr>
              <a:defRPr sz="2800"/>
            </a:lvl1pPr>
          </a:lstStyle>
          <a:p>
            <a:r>
              <a:rPr lang="en-US" noProof="0"/>
              <a:t>Click icon to add picture</a:t>
            </a:r>
            <a:endParaRPr lang="en-US" noProof="0" dirty="0"/>
          </a:p>
        </p:txBody>
      </p:sp>
      <p:sp>
        <p:nvSpPr>
          <p:cNvPr id="12" name="Espace réservé du texte 13"/>
          <p:cNvSpPr>
            <a:spLocks noGrp="1"/>
          </p:cNvSpPr>
          <p:nvPr>
            <p:ph type="body" sz="quarter" idx="12" hasCustomPrompt="1"/>
          </p:nvPr>
        </p:nvSpPr>
        <p:spPr>
          <a:xfrm>
            <a:off x="15087600" y="1404788"/>
            <a:ext cx="5962650" cy="460375"/>
          </a:xfrm>
        </p:spPr>
        <p:txBody>
          <a:bodyPr>
            <a:noAutofit/>
          </a:bodyPr>
          <a:lstStyle>
            <a:lvl1pPr algn="ctr">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noProof="0" dirty="0"/>
              <a:t>Sub-title</a:t>
            </a:r>
          </a:p>
        </p:txBody>
      </p:sp>
      <p:sp>
        <p:nvSpPr>
          <p:cNvPr id="13" name="Espace réservé du texte 13"/>
          <p:cNvSpPr>
            <a:spLocks noGrp="1"/>
          </p:cNvSpPr>
          <p:nvPr>
            <p:ph type="body" sz="quarter" idx="15" hasCustomPrompt="1"/>
          </p:nvPr>
        </p:nvSpPr>
        <p:spPr>
          <a:xfrm>
            <a:off x="3269080" y="1404788"/>
            <a:ext cx="5962650" cy="460375"/>
          </a:xfrm>
        </p:spPr>
        <p:txBody>
          <a:bodyPr>
            <a:noAutofit/>
          </a:bodyPr>
          <a:lstStyle>
            <a:lvl1pPr algn="ctr">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noProof="0" dirty="0"/>
              <a:t>Sub-title</a:t>
            </a:r>
          </a:p>
        </p:txBody>
      </p:sp>
      <p:sp>
        <p:nvSpPr>
          <p:cNvPr id="14" name="Espace réservé du texte 6"/>
          <p:cNvSpPr>
            <a:spLocks noGrp="1"/>
          </p:cNvSpPr>
          <p:nvPr>
            <p:ph type="body" sz="quarter" idx="16" hasCustomPrompt="1"/>
          </p:nvPr>
        </p:nvSpPr>
        <p:spPr>
          <a:xfrm>
            <a:off x="866775" y="3634249"/>
            <a:ext cx="10610850" cy="2573338"/>
          </a:xfrm>
        </p:spPr>
        <p:txBody>
          <a:bodyPr>
            <a:normAutofit/>
          </a:bodyPr>
          <a:lstStyle>
            <a:lvl1pPr algn="ctr">
              <a:defRPr sz="2800"/>
            </a:lvl1pPr>
          </a:lstStyle>
          <a:p>
            <a:pPr lvl="0"/>
            <a:r>
              <a:rPr lang="en-US" noProof="0" dirty="0"/>
              <a:t>Text</a:t>
            </a:r>
          </a:p>
        </p:txBody>
      </p:sp>
      <p:sp>
        <p:nvSpPr>
          <p:cNvPr id="15" name="Espace réservé du texte 6"/>
          <p:cNvSpPr>
            <a:spLocks noGrp="1"/>
          </p:cNvSpPr>
          <p:nvPr>
            <p:ph type="body" sz="quarter" idx="17" hasCustomPrompt="1"/>
          </p:nvPr>
        </p:nvSpPr>
        <p:spPr>
          <a:xfrm>
            <a:off x="12868275" y="3634917"/>
            <a:ext cx="10610850" cy="2573338"/>
          </a:xfrm>
        </p:spPr>
        <p:txBody>
          <a:bodyPr>
            <a:normAutofit/>
          </a:bodyPr>
          <a:lstStyle>
            <a:lvl1pPr algn="ctr">
              <a:defRPr sz="2800"/>
            </a:lvl1pPr>
          </a:lstStyle>
          <a:p>
            <a:pPr lvl="0"/>
            <a:r>
              <a:rPr lang="en-US" noProof="0" dirty="0"/>
              <a:t>Text</a:t>
            </a:r>
          </a:p>
        </p:txBody>
      </p:sp>
      <p:sp>
        <p:nvSpPr>
          <p:cNvPr id="16" name="Espace réservé du texte 8"/>
          <p:cNvSpPr>
            <a:spLocks noGrp="1"/>
          </p:cNvSpPr>
          <p:nvPr>
            <p:ph type="body" sz="quarter" idx="18" hasCustomPrompt="1"/>
          </p:nvPr>
        </p:nvSpPr>
        <p:spPr>
          <a:xfrm>
            <a:off x="1250950" y="1865107"/>
            <a:ext cx="9890125" cy="1479550"/>
          </a:xfrm>
        </p:spPr>
        <p:txBody>
          <a:bodyPr/>
          <a:lstStyle>
            <a:lvl1pPr algn="ctr">
              <a:defRPr lang="fr-FR" sz="6600" kern="1200" cap="all" spc="0" baseline="0" dirty="0" smtClean="0">
                <a:solidFill>
                  <a:srgbClr val="56B146"/>
                </a:solidFill>
                <a:effectLst/>
                <a:latin typeface="Calibri" panose="020F0502020204030204" pitchFamily="34" charset="0"/>
                <a:ea typeface="Calibri" panose="020F0502020204030204" pitchFamily="34" charset="0"/>
                <a:cs typeface="Calibri" panose="020F0502020204030204" pitchFamily="34" charset="0"/>
              </a:defRPr>
            </a:lvl1pPr>
          </a:lstStyle>
          <a:p>
            <a:pPr lvl="0"/>
            <a:r>
              <a:rPr lang="en-US" noProof="0" dirty="0"/>
              <a:t>title</a:t>
            </a:r>
          </a:p>
        </p:txBody>
      </p:sp>
      <p:sp>
        <p:nvSpPr>
          <p:cNvPr id="17" name="Espace réservé du texte 8"/>
          <p:cNvSpPr>
            <a:spLocks noGrp="1"/>
          </p:cNvSpPr>
          <p:nvPr>
            <p:ph type="body" sz="quarter" idx="19" hasCustomPrompt="1"/>
          </p:nvPr>
        </p:nvSpPr>
        <p:spPr>
          <a:xfrm>
            <a:off x="13186276" y="1865163"/>
            <a:ext cx="9890125" cy="1479550"/>
          </a:xfrm>
        </p:spPr>
        <p:txBody>
          <a:bodyPr/>
          <a:lstStyle>
            <a:lvl1pPr algn="ctr">
              <a:defRPr lang="fr-FR" sz="6600" kern="1200" cap="all" spc="0" baseline="0" dirty="0" smtClean="0">
                <a:solidFill>
                  <a:srgbClr val="56B146"/>
                </a:solidFill>
                <a:effectLst/>
                <a:latin typeface="Calibri" panose="020F0502020204030204" pitchFamily="34" charset="0"/>
                <a:ea typeface="Calibri" panose="020F0502020204030204" pitchFamily="34" charset="0"/>
                <a:cs typeface="Calibri" panose="020F0502020204030204" pitchFamily="34" charset="0"/>
              </a:defRPr>
            </a:lvl1pPr>
          </a:lstStyle>
          <a:p>
            <a:pPr lvl="0"/>
            <a:r>
              <a:rPr lang="en-US" noProof="0" dirty="0"/>
              <a:t>title</a:t>
            </a:r>
          </a:p>
        </p:txBody>
      </p:sp>
      <p:cxnSp>
        <p:nvCxnSpPr>
          <p:cNvPr id="18" name="Straight Connector 16"/>
          <p:cNvCxnSpPr/>
          <p:nvPr userDrawn="1"/>
        </p:nvCxnSpPr>
        <p:spPr>
          <a:xfrm>
            <a:off x="12188825" y="1092558"/>
            <a:ext cx="0" cy="511569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13786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images-text">
    <p:spTree>
      <p:nvGrpSpPr>
        <p:cNvPr id="1" name=""/>
        <p:cNvGrpSpPr/>
        <p:nvPr/>
      </p:nvGrpSpPr>
      <p:grpSpPr>
        <a:xfrm>
          <a:off x="0" y="0"/>
          <a:ext cx="0" cy="0"/>
          <a:chOff x="0" y="0"/>
          <a:chExt cx="0" cy="0"/>
        </a:xfrm>
      </p:grpSpPr>
      <p:sp>
        <p:nvSpPr>
          <p:cNvPr id="6" name="Picture Placeholder 2"/>
          <p:cNvSpPr>
            <a:spLocks noGrp="1"/>
          </p:cNvSpPr>
          <p:nvPr>
            <p:ph type="pic" sz="quarter" idx="11"/>
          </p:nvPr>
        </p:nvSpPr>
        <p:spPr>
          <a:xfrm>
            <a:off x="0" y="6858000"/>
            <a:ext cx="12188825" cy="6858000"/>
          </a:xfrm>
          <a:solidFill>
            <a:schemeClr val="bg1">
              <a:lumMod val="95000"/>
            </a:schemeClr>
          </a:solidFill>
        </p:spPr>
        <p:txBody>
          <a:bodyPr>
            <a:normAutofit/>
          </a:bodyPr>
          <a:lstStyle>
            <a:lvl1pPr>
              <a:defRPr sz="2800"/>
            </a:lvl1pPr>
          </a:lstStyle>
          <a:p>
            <a:r>
              <a:rPr lang="en-US" noProof="0"/>
              <a:t>Click icon to add picture</a:t>
            </a:r>
            <a:endParaRPr lang="en-US" noProof="0" dirty="0"/>
          </a:p>
        </p:txBody>
      </p:sp>
      <p:sp>
        <p:nvSpPr>
          <p:cNvPr id="3" name="Picture Placeholder 2"/>
          <p:cNvSpPr>
            <a:spLocks noGrp="1"/>
          </p:cNvSpPr>
          <p:nvPr>
            <p:ph type="pic" sz="quarter" idx="10"/>
          </p:nvPr>
        </p:nvSpPr>
        <p:spPr>
          <a:xfrm>
            <a:off x="0" y="0"/>
            <a:ext cx="12188825" cy="6858000"/>
          </a:xfrm>
          <a:solidFill>
            <a:schemeClr val="bg1">
              <a:lumMod val="95000"/>
            </a:schemeClr>
          </a:solidFill>
        </p:spPr>
        <p:txBody>
          <a:bodyPr>
            <a:normAutofit/>
          </a:bodyPr>
          <a:lstStyle>
            <a:lvl1pPr>
              <a:defRPr sz="2800"/>
            </a:lvl1pPr>
          </a:lstStyle>
          <a:p>
            <a:r>
              <a:rPr lang="en-US" noProof="0"/>
              <a:t>Click icon to add picture</a:t>
            </a:r>
            <a:endParaRPr lang="en-US" noProof="0" dirty="0"/>
          </a:p>
        </p:txBody>
      </p:sp>
      <p:sp>
        <p:nvSpPr>
          <p:cNvPr id="4" name="Espace réservé du texte 7"/>
          <p:cNvSpPr>
            <a:spLocks noGrp="1"/>
          </p:cNvSpPr>
          <p:nvPr>
            <p:ph type="body" sz="quarter" idx="12" hasCustomPrompt="1"/>
          </p:nvPr>
        </p:nvSpPr>
        <p:spPr>
          <a:xfrm>
            <a:off x="13464340" y="1253780"/>
            <a:ext cx="9601200" cy="438148"/>
          </a:xfrm>
        </p:spPr>
        <p:txBody>
          <a:bodyPr>
            <a:noAutofit/>
          </a:bodyPr>
          <a:lstStyle>
            <a:lvl1pPr algn="ctr">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en-US" noProof="0" dirty="0"/>
              <a:t>SUB-TITLE</a:t>
            </a:r>
          </a:p>
        </p:txBody>
      </p:sp>
      <p:sp>
        <p:nvSpPr>
          <p:cNvPr id="5" name="Espace réservé du texte 9"/>
          <p:cNvSpPr>
            <a:spLocks noGrp="1"/>
          </p:cNvSpPr>
          <p:nvPr>
            <p:ph type="body" sz="quarter" idx="13" hasCustomPrompt="1"/>
          </p:nvPr>
        </p:nvSpPr>
        <p:spPr>
          <a:xfrm>
            <a:off x="13464340" y="1898070"/>
            <a:ext cx="9601200" cy="2146300"/>
          </a:xfrm>
        </p:spPr>
        <p:txBody>
          <a:bodyPr>
            <a:noAutofit/>
          </a:bodyPr>
          <a:lstStyle>
            <a:lvl1pPr algn="ctr">
              <a:defRPr lang="fr-FR" sz="6600" kern="1200" cap="all" spc="0" baseline="0" dirty="0" smtClean="0">
                <a:solidFill>
                  <a:srgbClr val="56B146"/>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en-US" noProof="0" dirty="0"/>
              <a:t>WRITE YOUR GREAT TITLE HERE</a:t>
            </a:r>
          </a:p>
        </p:txBody>
      </p:sp>
      <p:sp>
        <p:nvSpPr>
          <p:cNvPr id="7" name="Espace réservé du texte 11"/>
          <p:cNvSpPr>
            <a:spLocks noGrp="1"/>
          </p:cNvSpPr>
          <p:nvPr>
            <p:ph type="body" sz="quarter" idx="14" hasCustomPrompt="1"/>
          </p:nvPr>
        </p:nvSpPr>
        <p:spPr>
          <a:xfrm>
            <a:off x="13464340" y="4146550"/>
            <a:ext cx="9601200" cy="6447878"/>
          </a:xfrm>
        </p:spPr>
        <p:txBody>
          <a:bodyPr>
            <a:normAutofit/>
          </a:bodyPr>
          <a:lstStyle>
            <a:lvl1pPr algn="ctr">
              <a:defRPr lang="fr-FR" sz="2400" kern="1200" spc="0" baseline="0" dirty="0" smtClean="0">
                <a:solidFill>
                  <a:schemeClr val="tx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en-US" noProof="0" dirty="0"/>
              <a:t>Write your text here</a:t>
            </a:r>
          </a:p>
        </p:txBody>
      </p:sp>
    </p:spTree>
    <p:extLst>
      <p:ext uri="{BB962C8B-B14F-4D97-AF65-F5344CB8AC3E}">
        <p14:creationId xmlns:p14="http://schemas.microsoft.com/office/powerpoint/2010/main" val="19866739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images-text">
    <p:spTree>
      <p:nvGrpSpPr>
        <p:cNvPr id="1" name=""/>
        <p:cNvGrpSpPr/>
        <p:nvPr/>
      </p:nvGrpSpPr>
      <p:grpSpPr>
        <a:xfrm>
          <a:off x="0" y="0"/>
          <a:ext cx="0" cy="0"/>
          <a:chOff x="0" y="0"/>
          <a:chExt cx="0" cy="0"/>
        </a:xfrm>
      </p:grpSpPr>
      <p:sp>
        <p:nvSpPr>
          <p:cNvPr id="6" name="Picture Placeholder 2"/>
          <p:cNvSpPr>
            <a:spLocks noGrp="1"/>
          </p:cNvSpPr>
          <p:nvPr>
            <p:ph type="pic" sz="quarter" idx="11"/>
          </p:nvPr>
        </p:nvSpPr>
        <p:spPr>
          <a:xfrm>
            <a:off x="12188825" y="6858000"/>
            <a:ext cx="12188825" cy="6858000"/>
          </a:xfrm>
          <a:solidFill>
            <a:schemeClr val="bg1">
              <a:lumMod val="95000"/>
            </a:schemeClr>
          </a:solidFill>
        </p:spPr>
        <p:txBody>
          <a:bodyPr>
            <a:normAutofit/>
          </a:bodyPr>
          <a:lstStyle>
            <a:lvl1pPr>
              <a:defRPr sz="2800"/>
            </a:lvl1pPr>
          </a:lstStyle>
          <a:p>
            <a:r>
              <a:rPr lang="en-US" noProof="0"/>
              <a:t>Click icon to add picture</a:t>
            </a:r>
            <a:endParaRPr lang="en-US" noProof="0" dirty="0"/>
          </a:p>
        </p:txBody>
      </p:sp>
      <p:sp>
        <p:nvSpPr>
          <p:cNvPr id="3" name="Picture Placeholder 2"/>
          <p:cNvSpPr>
            <a:spLocks noGrp="1"/>
          </p:cNvSpPr>
          <p:nvPr>
            <p:ph type="pic" sz="quarter" idx="10"/>
          </p:nvPr>
        </p:nvSpPr>
        <p:spPr>
          <a:xfrm>
            <a:off x="12188825" y="0"/>
            <a:ext cx="12188825" cy="6858000"/>
          </a:xfrm>
          <a:solidFill>
            <a:schemeClr val="bg1">
              <a:lumMod val="95000"/>
            </a:schemeClr>
          </a:solidFill>
        </p:spPr>
        <p:txBody>
          <a:bodyPr>
            <a:normAutofit/>
          </a:bodyPr>
          <a:lstStyle>
            <a:lvl1pPr>
              <a:defRPr sz="2800"/>
            </a:lvl1pPr>
          </a:lstStyle>
          <a:p>
            <a:r>
              <a:rPr lang="en-US" noProof="0"/>
              <a:t>Click icon to add picture</a:t>
            </a:r>
            <a:endParaRPr lang="en-US" noProof="0" dirty="0"/>
          </a:p>
        </p:txBody>
      </p:sp>
      <p:sp>
        <p:nvSpPr>
          <p:cNvPr id="8" name="Espace réservé du texte 7"/>
          <p:cNvSpPr>
            <a:spLocks noGrp="1"/>
          </p:cNvSpPr>
          <p:nvPr>
            <p:ph type="body" sz="quarter" idx="12" hasCustomPrompt="1"/>
          </p:nvPr>
        </p:nvSpPr>
        <p:spPr>
          <a:xfrm>
            <a:off x="1192130" y="1253780"/>
            <a:ext cx="9601200" cy="438148"/>
          </a:xfrm>
        </p:spPr>
        <p:txBody>
          <a:bodyPr>
            <a:noAutofit/>
          </a:bodyPr>
          <a:lstStyle>
            <a:lvl1pPr algn="ctr">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en-US" noProof="0" dirty="0"/>
              <a:t>SUB-TITLE</a:t>
            </a:r>
          </a:p>
        </p:txBody>
      </p:sp>
      <p:sp>
        <p:nvSpPr>
          <p:cNvPr id="9" name="Espace réservé du texte 9"/>
          <p:cNvSpPr>
            <a:spLocks noGrp="1"/>
          </p:cNvSpPr>
          <p:nvPr>
            <p:ph type="body" sz="quarter" idx="13" hasCustomPrompt="1"/>
          </p:nvPr>
        </p:nvSpPr>
        <p:spPr>
          <a:xfrm>
            <a:off x="1192130" y="1898070"/>
            <a:ext cx="9601200" cy="2146300"/>
          </a:xfrm>
        </p:spPr>
        <p:txBody>
          <a:bodyPr>
            <a:noAutofit/>
          </a:bodyPr>
          <a:lstStyle>
            <a:lvl1pPr algn="ctr">
              <a:defRPr lang="fr-FR" sz="6600" kern="1200" cap="all" spc="0" baseline="0" dirty="0" smtClean="0">
                <a:solidFill>
                  <a:srgbClr val="56B146"/>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en-US" noProof="0" dirty="0"/>
              <a:t>WRITE YOUR GREAT TITLE HERE</a:t>
            </a:r>
          </a:p>
        </p:txBody>
      </p:sp>
      <p:sp>
        <p:nvSpPr>
          <p:cNvPr id="10" name="Espace réservé du texte 11"/>
          <p:cNvSpPr>
            <a:spLocks noGrp="1"/>
          </p:cNvSpPr>
          <p:nvPr>
            <p:ph type="body" sz="quarter" idx="14" hasCustomPrompt="1"/>
          </p:nvPr>
        </p:nvSpPr>
        <p:spPr>
          <a:xfrm>
            <a:off x="1192130" y="4146550"/>
            <a:ext cx="9601200" cy="6447878"/>
          </a:xfrm>
        </p:spPr>
        <p:txBody>
          <a:bodyPr>
            <a:normAutofit/>
          </a:bodyPr>
          <a:lstStyle>
            <a:lvl1pPr algn="ctr">
              <a:defRPr lang="fr-FR" sz="2400" kern="1200" spc="0" baseline="0" dirty="0" smtClean="0">
                <a:solidFill>
                  <a:schemeClr val="tx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en-US" noProof="0" dirty="0"/>
              <a:t>Write your text here</a:t>
            </a:r>
          </a:p>
        </p:txBody>
      </p:sp>
    </p:spTree>
    <p:extLst>
      <p:ext uri="{BB962C8B-B14F-4D97-AF65-F5344CB8AC3E}">
        <p14:creationId xmlns:p14="http://schemas.microsoft.com/office/powerpoint/2010/main" val="10834007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3-image-text">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8940802" cy="13716000"/>
          </a:xfrm>
          <a:solidFill>
            <a:schemeClr val="bg1">
              <a:lumMod val="95000"/>
            </a:schemeClr>
          </a:solidFill>
        </p:spPr>
        <p:txBody>
          <a:bodyPr>
            <a:normAutofit/>
          </a:bodyPr>
          <a:lstStyle>
            <a:lvl1pPr>
              <a:defRPr sz="2800"/>
            </a:lvl1pPr>
          </a:lstStyle>
          <a:p>
            <a:r>
              <a:rPr lang="en-US" noProof="0"/>
              <a:t>Click icon to add picture</a:t>
            </a:r>
            <a:endParaRPr lang="en-US" noProof="0" dirty="0"/>
          </a:p>
        </p:txBody>
      </p:sp>
      <p:sp>
        <p:nvSpPr>
          <p:cNvPr id="7" name="Espace réservé du texte 7"/>
          <p:cNvSpPr>
            <a:spLocks noGrp="1"/>
          </p:cNvSpPr>
          <p:nvPr>
            <p:ph type="body" sz="quarter" idx="12" hasCustomPrompt="1"/>
          </p:nvPr>
        </p:nvSpPr>
        <p:spPr>
          <a:xfrm>
            <a:off x="9938084" y="1253780"/>
            <a:ext cx="13127456" cy="438148"/>
          </a:xfrm>
        </p:spPr>
        <p:txBody>
          <a:bodyPr>
            <a:noAutofit/>
          </a:bodyPr>
          <a:lstStyle>
            <a:lvl1pPr algn="l">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en-US" noProof="0" dirty="0"/>
              <a:t>SUB-TITLE</a:t>
            </a:r>
          </a:p>
        </p:txBody>
      </p:sp>
      <p:sp>
        <p:nvSpPr>
          <p:cNvPr id="8" name="Espace réservé du texte 9"/>
          <p:cNvSpPr>
            <a:spLocks noGrp="1"/>
          </p:cNvSpPr>
          <p:nvPr>
            <p:ph type="body" sz="quarter" idx="13" hasCustomPrompt="1"/>
          </p:nvPr>
        </p:nvSpPr>
        <p:spPr>
          <a:xfrm>
            <a:off x="9938084" y="1898070"/>
            <a:ext cx="13127456" cy="2146300"/>
          </a:xfrm>
        </p:spPr>
        <p:txBody>
          <a:bodyPr>
            <a:noAutofit/>
          </a:bodyPr>
          <a:lstStyle>
            <a:lvl1pPr algn="l">
              <a:defRPr lang="fr-FR" sz="6600" kern="1200" cap="all" spc="0" baseline="0" dirty="0" smtClean="0">
                <a:solidFill>
                  <a:srgbClr val="56B146"/>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en-US" noProof="0" dirty="0"/>
              <a:t>WRITE YOUR GREAT TITLE HERE</a:t>
            </a:r>
          </a:p>
        </p:txBody>
      </p:sp>
      <p:sp>
        <p:nvSpPr>
          <p:cNvPr id="9" name="Espace réservé du texte 11"/>
          <p:cNvSpPr>
            <a:spLocks noGrp="1"/>
          </p:cNvSpPr>
          <p:nvPr>
            <p:ph type="body" sz="quarter" idx="14" hasCustomPrompt="1"/>
          </p:nvPr>
        </p:nvSpPr>
        <p:spPr>
          <a:xfrm>
            <a:off x="9938084" y="4146550"/>
            <a:ext cx="13127456" cy="8486608"/>
          </a:xfrm>
        </p:spPr>
        <p:txBody>
          <a:bodyPr>
            <a:normAutofit/>
          </a:bodyPr>
          <a:lstStyle>
            <a:lvl1pPr algn="l">
              <a:defRPr lang="fr-FR" sz="2400" kern="1200" spc="0" baseline="0" dirty="0" smtClean="0">
                <a:solidFill>
                  <a:schemeClr val="tx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en-US" noProof="0" dirty="0"/>
              <a:t>Write your text here</a:t>
            </a:r>
          </a:p>
        </p:txBody>
      </p:sp>
    </p:spTree>
    <p:extLst>
      <p:ext uri="{BB962C8B-B14F-4D97-AF65-F5344CB8AC3E}">
        <p14:creationId xmlns:p14="http://schemas.microsoft.com/office/powerpoint/2010/main" val="19361173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7_Placeholder-Image">
    <p:spTree>
      <p:nvGrpSpPr>
        <p:cNvPr id="1" name=""/>
        <p:cNvGrpSpPr/>
        <p:nvPr/>
      </p:nvGrpSpPr>
      <p:grpSpPr>
        <a:xfrm>
          <a:off x="0" y="0"/>
          <a:ext cx="0" cy="0"/>
          <a:chOff x="0" y="0"/>
          <a:chExt cx="0" cy="0"/>
        </a:xfrm>
      </p:grpSpPr>
      <p:sp>
        <p:nvSpPr>
          <p:cNvPr id="6" name="Picture Placeholder 2"/>
          <p:cNvSpPr>
            <a:spLocks noGrp="1"/>
          </p:cNvSpPr>
          <p:nvPr>
            <p:ph type="pic" sz="quarter" idx="11"/>
          </p:nvPr>
        </p:nvSpPr>
        <p:spPr>
          <a:xfrm>
            <a:off x="6115989" y="0"/>
            <a:ext cx="6020412" cy="4176223"/>
          </a:xfrm>
          <a:solidFill>
            <a:schemeClr val="bg1">
              <a:lumMod val="95000"/>
            </a:schemeClr>
          </a:solidFill>
        </p:spPr>
        <p:txBody>
          <a:bodyPr>
            <a:normAutofit/>
          </a:bodyPr>
          <a:lstStyle>
            <a:lvl1pPr>
              <a:defRPr sz="2800" spc="0" baseline="0"/>
            </a:lvl1pPr>
          </a:lstStyle>
          <a:p>
            <a:r>
              <a:rPr lang="en-US"/>
              <a:t>Click icon to add picture</a:t>
            </a:r>
          </a:p>
        </p:txBody>
      </p:sp>
      <p:sp>
        <p:nvSpPr>
          <p:cNvPr id="3" name="Picture Placeholder 2"/>
          <p:cNvSpPr>
            <a:spLocks noGrp="1"/>
          </p:cNvSpPr>
          <p:nvPr>
            <p:ph type="pic" sz="quarter" idx="10"/>
          </p:nvPr>
        </p:nvSpPr>
        <p:spPr>
          <a:xfrm>
            <a:off x="-1" y="4281977"/>
            <a:ext cx="6020411" cy="4176223"/>
          </a:xfrm>
          <a:solidFill>
            <a:schemeClr val="bg1">
              <a:lumMod val="95000"/>
            </a:schemeClr>
          </a:solidFill>
        </p:spPr>
        <p:txBody>
          <a:bodyPr>
            <a:normAutofit/>
          </a:bodyPr>
          <a:lstStyle>
            <a:lvl1pPr>
              <a:defRPr sz="2800" spc="0" baseline="0"/>
            </a:lvl1pPr>
          </a:lstStyle>
          <a:p>
            <a:r>
              <a:rPr lang="en-US"/>
              <a:t>Click icon to add picture</a:t>
            </a:r>
          </a:p>
        </p:txBody>
      </p:sp>
      <p:sp>
        <p:nvSpPr>
          <p:cNvPr id="11" name="Picture Placeholder 2"/>
          <p:cNvSpPr>
            <a:spLocks noGrp="1"/>
          </p:cNvSpPr>
          <p:nvPr>
            <p:ph type="pic" sz="quarter" idx="12"/>
          </p:nvPr>
        </p:nvSpPr>
        <p:spPr>
          <a:xfrm>
            <a:off x="18352602" y="0"/>
            <a:ext cx="6025048" cy="4176223"/>
          </a:xfrm>
          <a:solidFill>
            <a:schemeClr val="bg1">
              <a:lumMod val="95000"/>
            </a:schemeClr>
          </a:solidFill>
        </p:spPr>
        <p:txBody>
          <a:bodyPr>
            <a:normAutofit/>
          </a:bodyPr>
          <a:lstStyle>
            <a:lvl1pPr>
              <a:defRPr sz="2800" spc="0" baseline="0"/>
            </a:lvl1pPr>
          </a:lstStyle>
          <a:p>
            <a:r>
              <a:rPr lang="en-US"/>
              <a:t>Click icon to add picture</a:t>
            </a:r>
          </a:p>
        </p:txBody>
      </p:sp>
      <p:sp>
        <p:nvSpPr>
          <p:cNvPr id="12" name="Picture Placeholder 2"/>
          <p:cNvSpPr>
            <a:spLocks noGrp="1"/>
          </p:cNvSpPr>
          <p:nvPr>
            <p:ph type="pic" sz="quarter" idx="13"/>
          </p:nvPr>
        </p:nvSpPr>
        <p:spPr>
          <a:xfrm>
            <a:off x="12231978" y="4318161"/>
            <a:ext cx="6020412" cy="4140039"/>
          </a:xfrm>
          <a:solidFill>
            <a:schemeClr val="bg1">
              <a:lumMod val="95000"/>
            </a:schemeClr>
          </a:solidFill>
        </p:spPr>
        <p:txBody>
          <a:bodyPr>
            <a:normAutofit/>
          </a:bodyPr>
          <a:lstStyle>
            <a:lvl1pPr>
              <a:defRPr sz="2800" spc="0" baseline="0"/>
            </a:lvl1pPr>
          </a:lstStyle>
          <a:p>
            <a:r>
              <a:rPr lang="en-US"/>
              <a:t>Click icon to add picture</a:t>
            </a:r>
          </a:p>
        </p:txBody>
      </p:sp>
      <p:sp>
        <p:nvSpPr>
          <p:cNvPr id="7" name="Rectangle 6"/>
          <p:cNvSpPr/>
          <p:nvPr userDrawn="1"/>
        </p:nvSpPr>
        <p:spPr>
          <a:xfrm>
            <a:off x="12236613" y="0"/>
            <a:ext cx="6015777" cy="4176223"/>
          </a:xfrm>
          <a:prstGeom prst="rect">
            <a:avLst/>
          </a:prstGeom>
          <a:solidFill>
            <a:srgbClr val="1438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baseline="0" dirty="0">
              <a:latin typeface="Montserrat Light" charset="0"/>
            </a:endParaRPr>
          </a:p>
        </p:txBody>
      </p:sp>
      <p:sp>
        <p:nvSpPr>
          <p:cNvPr id="8" name="Rectangle 7"/>
          <p:cNvSpPr/>
          <p:nvPr userDrawn="1"/>
        </p:nvSpPr>
        <p:spPr>
          <a:xfrm>
            <a:off x="6115988" y="4281977"/>
            <a:ext cx="6020412" cy="4176223"/>
          </a:xfrm>
          <a:prstGeom prst="rect">
            <a:avLst/>
          </a:prstGeom>
          <a:solidFill>
            <a:srgbClr val="1438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baseline="0" dirty="0">
              <a:latin typeface="Montserrat Light" charset="0"/>
            </a:endParaRPr>
          </a:p>
        </p:txBody>
      </p:sp>
      <p:sp>
        <p:nvSpPr>
          <p:cNvPr id="24" name="Espace réservé du texte 7"/>
          <p:cNvSpPr>
            <a:spLocks noGrp="1"/>
          </p:cNvSpPr>
          <p:nvPr>
            <p:ph type="body" sz="quarter" idx="14" hasCustomPrompt="1"/>
          </p:nvPr>
        </p:nvSpPr>
        <p:spPr>
          <a:xfrm>
            <a:off x="1216189" y="10419350"/>
            <a:ext cx="22486021" cy="2237873"/>
          </a:xfrm>
        </p:spPr>
        <p:txBody>
          <a:bodyPr numCol="2">
            <a:noAutofit/>
          </a:bodyPr>
          <a:lstStyle>
            <a:lvl1pPr algn="l">
              <a:defRPr lang="fr-FR" sz="2800" kern="1200" cap="none"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en-US" dirty="0"/>
              <a:t>Write your text here.</a:t>
            </a:r>
            <a:endParaRPr lang="fr-FR" dirty="0"/>
          </a:p>
        </p:txBody>
      </p:sp>
      <p:sp>
        <p:nvSpPr>
          <p:cNvPr id="25" name="Espace réservé du texte 9"/>
          <p:cNvSpPr>
            <a:spLocks noGrp="1"/>
          </p:cNvSpPr>
          <p:nvPr>
            <p:ph type="body" sz="quarter" idx="15" hasCustomPrompt="1"/>
          </p:nvPr>
        </p:nvSpPr>
        <p:spPr>
          <a:xfrm>
            <a:off x="1216190" y="9167638"/>
            <a:ext cx="10406313" cy="1251712"/>
          </a:xfrm>
        </p:spPr>
        <p:txBody>
          <a:bodyPr>
            <a:noAutofit/>
          </a:bodyPr>
          <a:lstStyle>
            <a:lvl1pPr algn="l">
              <a:defRPr lang="fr-FR" sz="6600" kern="1200" cap="all" spc="0" baseline="0" dirty="0" smtClean="0">
                <a:solidFill>
                  <a:srgbClr val="56B146"/>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en-US" noProof="0" dirty="0"/>
              <a:t>Two column text</a:t>
            </a:r>
          </a:p>
        </p:txBody>
      </p:sp>
      <p:sp>
        <p:nvSpPr>
          <p:cNvPr id="26" name="Espace réservé du texte 13"/>
          <p:cNvSpPr>
            <a:spLocks noGrp="1"/>
          </p:cNvSpPr>
          <p:nvPr>
            <p:ph type="body" sz="quarter" idx="16" hasCustomPrompt="1"/>
          </p:nvPr>
        </p:nvSpPr>
        <p:spPr>
          <a:xfrm>
            <a:off x="6460958" y="4533000"/>
            <a:ext cx="5675442" cy="460375"/>
          </a:xfrm>
        </p:spPr>
        <p:txBody>
          <a:bodyPr>
            <a:noAutofit/>
          </a:bodyPr>
          <a:lstStyle>
            <a:lvl1pPr algn="l">
              <a:defRPr lang="fr-FR" sz="2000" kern="1200" cap="all" spc="0" baseline="0" dirty="0" smtClean="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noProof="0" dirty="0"/>
              <a:t>Sub-title</a:t>
            </a:r>
          </a:p>
        </p:txBody>
      </p:sp>
      <p:sp>
        <p:nvSpPr>
          <p:cNvPr id="29" name="Espace réservé du texte 9"/>
          <p:cNvSpPr>
            <a:spLocks noGrp="1"/>
          </p:cNvSpPr>
          <p:nvPr>
            <p:ph type="body" sz="quarter" idx="17" hasCustomPrompt="1"/>
          </p:nvPr>
        </p:nvSpPr>
        <p:spPr>
          <a:xfrm>
            <a:off x="6419346" y="5125029"/>
            <a:ext cx="5371601" cy="1251712"/>
          </a:xfrm>
        </p:spPr>
        <p:txBody>
          <a:bodyPr>
            <a:noAutofit/>
          </a:bodyPr>
          <a:lstStyle>
            <a:lvl1pPr algn="l">
              <a:defRPr lang="fr-FR" sz="6600" kern="1200" cap="all" spc="0" baseline="0" dirty="0" smtClean="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en-US" noProof="0" dirty="0"/>
              <a:t>Title one</a:t>
            </a:r>
          </a:p>
        </p:txBody>
      </p:sp>
      <p:sp>
        <p:nvSpPr>
          <p:cNvPr id="30" name="Espace réservé du texte 13"/>
          <p:cNvSpPr>
            <a:spLocks noGrp="1"/>
          </p:cNvSpPr>
          <p:nvPr>
            <p:ph type="body" sz="quarter" idx="18" hasCustomPrompt="1"/>
          </p:nvPr>
        </p:nvSpPr>
        <p:spPr>
          <a:xfrm>
            <a:off x="6419346" y="6448026"/>
            <a:ext cx="5717054" cy="460375"/>
          </a:xfrm>
        </p:spPr>
        <p:txBody>
          <a:bodyPr>
            <a:noAutofit/>
          </a:bodyPr>
          <a:lstStyle>
            <a:lvl1pPr algn="l">
              <a:defRPr lang="fr-FR" sz="2400" kern="1200" cap="none" spc="0" baseline="0" dirty="0" smtClean="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noProof="0" dirty="0"/>
              <a:t>Text</a:t>
            </a:r>
          </a:p>
        </p:txBody>
      </p:sp>
      <p:sp>
        <p:nvSpPr>
          <p:cNvPr id="31" name="Espace réservé du texte 13"/>
          <p:cNvSpPr>
            <a:spLocks noGrp="1"/>
          </p:cNvSpPr>
          <p:nvPr>
            <p:ph type="body" sz="quarter" idx="19" hasCustomPrompt="1"/>
          </p:nvPr>
        </p:nvSpPr>
        <p:spPr>
          <a:xfrm>
            <a:off x="12576948" y="466327"/>
            <a:ext cx="5675442" cy="460375"/>
          </a:xfrm>
        </p:spPr>
        <p:txBody>
          <a:bodyPr>
            <a:noAutofit/>
          </a:bodyPr>
          <a:lstStyle>
            <a:lvl1pPr algn="l">
              <a:defRPr lang="fr-FR" sz="2000" kern="1200" cap="all" spc="0" baseline="0" dirty="0" smtClean="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noProof="0" dirty="0"/>
              <a:t>Sub-title</a:t>
            </a:r>
          </a:p>
        </p:txBody>
      </p:sp>
      <p:sp>
        <p:nvSpPr>
          <p:cNvPr id="32" name="Espace réservé du texte 9"/>
          <p:cNvSpPr>
            <a:spLocks noGrp="1"/>
          </p:cNvSpPr>
          <p:nvPr>
            <p:ph type="body" sz="quarter" idx="20" hasCustomPrompt="1"/>
          </p:nvPr>
        </p:nvSpPr>
        <p:spPr>
          <a:xfrm>
            <a:off x="12535336" y="1058356"/>
            <a:ext cx="5371601" cy="1251712"/>
          </a:xfrm>
        </p:spPr>
        <p:txBody>
          <a:bodyPr>
            <a:noAutofit/>
          </a:bodyPr>
          <a:lstStyle>
            <a:lvl1pPr algn="l">
              <a:defRPr lang="fr-FR" sz="6600" kern="1200" cap="all" spc="0" baseline="0" dirty="0" smtClean="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en-US" noProof="0" dirty="0"/>
              <a:t>Title tw0</a:t>
            </a:r>
          </a:p>
        </p:txBody>
      </p:sp>
      <p:sp>
        <p:nvSpPr>
          <p:cNvPr id="33" name="Espace réservé du texte 13"/>
          <p:cNvSpPr>
            <a:spLocks noGrp="1"/>
          </p:cNvSpPr>
          <p:nvPr>
            <p:ph type="body" sz="quarter" idx="21" hasCustomPrompt="1"/>
          </p:nvPr>
        </p:nvSpPr>
        <p:spPr>
          <a:xfrm>
            <a:off x="12535336" y="2381353"/>
            <a:ext cx="5717054" cy="460375"/>
          </a:xfrm>
        </p:spPr>
        <p:txBody>
          <a:bodyPr>
            <a:noAutofit/>
          </a:bodyPr>
          <a:lstStyle>
            <a:lvl1pPr algn="l">
              <a:defRPr lang="fr-FR" sz="2400" kern="1200" cap="none" spc="0" baseline="0" dirty="0" smtClean="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noProof="0" dirty="0"/>
              <a:t>Text</a:t>
            </a:r>
          </a:p>
        </p:txBody>
      </p:sp>
    </p:spTree>
    <p:extLst>
      <p:ext uri="{BB962C8B-B14F-4D97-AF65-F5344CB8AC3E}">
        <p14:creationId xmlns:p14="http://schemas.microsoft.com/office/powerpoint/2010/main" val="15240846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8_Placeholder-Image">
    <p:spTree>
      <p:nvGrpSpPr>
        <p:cNvPr id="1" name=""/>
        <p:cNvGrpSpPr/>
        <p:nvPr/>
      </p:nvGrpSpPr>
      <p:grpSpPr>
        <a:xfrm>
          <a:off x="0" y="0"/>
          <a:ext cx="0" cy="0"/>
          <a:chOff x="0" y="0"/>
          <a:chExt cx="0" cy="0"/>
        </a:xfrm>
      </p:grpSpPr>
      <p:sp>
        <p:nvSpPr>
          <p:cNvPr id="23" name="Picture Placeholder 2"/>
          <p:cNvSpPr>
            <a:spLocks noGrp="1"/>
          </p:cNvSpPr>
          <p:nvPr>
            <p:ph type="pic" sz="quarter" idx="17"/>
          </p:nvPr>
        </p:nvSpPr>
        <p:spPr>
          <a:xfrm>
            <a:off x="0" y="0"/>
            <a:ext cx="6091866" cy="4577033"/>
          </a:xfrm>
          <a:solidFill>
            <a:schemeClr val="bg1">
              <a:lumMod val="95000"/>
            </a:schemeClr>
          </a:solidFill>
        </p:spPr>
        <p:txBody>
          <a:bodyPr>
            <a:normAutofit/>
          </a:bodyPr>
          <a:lstStyle>
            <a:lvl1pPr>
              <a:defRPr sz="2800" spc="0" baseline="0"/>
            </a:lvl1pPr>
          </a:lstStyle>
          <a:p>
            <a:r>
              <a:rPr lang="en-US"/>
              <a:t>Click icon to add picture</a:t>
            </a:r>
          </a:p>
        </p:txBody>
      </p:sp>
      <p:sp>
        <p:nvSpPr>
          <p:cNvPr id="24" name="Picture Placeholder 2"/>
          <p:cNvSpPr>
            <a:spLocks noGrp="1"/>
          </p:cNvSpPr>
          <p:nvPr>
            <p:ph type="pic" sz="quarter" idx="18"/>
          </p:nvPr>
        </p:nvSpPr>
        <p:spPr>
          <a:xfrm>
            <a:off x="6092032" y="0"/>
            <a:ext cx="6091866" cy="4577033"/>
          </a:xfrm>
          <a:solidFill>
            <a:schemeClr val="bg1">
              <a:lumMod val="95000"/>
            </a:schemeClr>
          </a:solidFill>
        </p:spPr>
        <p:txBody>
          <a:bodyPr>
            <a:normAutofit/>
          </a:bodyPr>
          <a:lstStyle>
            <a:lvl1pPr>
              <a:defRPr sz="2800" spc="0" baseline="0"/>
            </a:lvl1pPr>
          </a:lstStyle>
          <a:p>
            <a:r>
              <a:rPr lang="en-US"/>
              <a:t>Click icon to add picture</a:t>
            </a:r>
          </a:p>
        </p:txBody>
      </p:sp>
      <p:sp>
        <p:nvSpPr>
          <p:cNvPr id="25" name="Picture Placeholder 2"/>
          <p:cNvSpPr>
            <a:spLocks noGrp="1"/>
          </p:cNvSpPr>
          <p:nvPr>
            <p:ph type="pic" sz="quarter" idx="19"/>
          </p:nvPr>
        </p:nvSpPr>
        <p:spPr>
          <a:xfrm>
            <a:off x="12183732" y="0"/>
            <a:ext cx="6091866" cy="4577033"/>
          </a:xfrm>
          <a:solidFill>
            <a:schemeClr val="bg1">
              <a:lumMod val="95000"/>
            </a:schemeClr>
          </a:solidFill>
        </p:spPr>
        <p:txBody>
          <a:bodyPr>
            <a:normAutofit/>
          </a:bodyPr>
          <a:lstStyle>
            <a:lvl1pPr>
              <a:defRPr sz="2800" spc="0" baseline="0"/>
            </a:lvl1pPr>
          </a:lstStyle>
          <a:p>
            <a:r>
              <a:rPr lang="en-US"/>
              <a:t>Click icon to add picture</a:t>
            </a:r>
          </a:p>
        </p:txBody>
      </p:sp>
      <p:sp>
        <p:nvSpPr>
          <p:cNvPr id="26" name="Picture Placeholder 2"/>
          <p:cNvSpPr>
            <a:spLocks noGrp="1"/>
          </p:cNvSpPr>
          <p:nvPr>
            <p:ph type="pic" sz="quarter" idx="20"/>
          </p:nvPr>
        </p:nvSpPr>
        <p:spPr>
          <a:xfrm>
            <a:off x="18275764" y="0"/>
            <a:ext cx="6101886" cy="4577033"/>
          </a:xfrm>
          <a:solidFill>
            <a:schemeClr val="bg1">
              <a:lumMod val="95000"/>
            </a:schemeClr>
          </a:solidFill>
        </p:spPr>
        <p:txBody>
          <a:bodyPr>
            <a:normAutofit/>
          </a:bodyPr>
          <a:lstStyle>
            <a:lvl1pPr>
              <a:defRPr sz="2800" spc="0" baseline="0"/>
            </a:lvl1pPr>
          </a:lstStyle>
          <a:p>
            <a:r>
              <a:rPr lang="en-US"/>
              <a:t>Click icon to add picture</a:t>
            </a:r>
          </a:p>
        </p:txBody>
      </p:sp>
      <p:sp>
        <p:nvSpPr>
          <p:cNvPr id="27" name="Picture Placeholder 2"/>
          <p:cNvSpPr>
            <a:spLocks noGrp="1"/>
          </p:cNvSpPr>
          <p:nvPr>
            <p:ph type="pic" sz="quarter" idx="10"/>
          </p:nvPr>
        </p:nvSpPr>
        <p:spPr>
          <a:xfrm>
            <a:off x="0" y="9138966"/>
            <a:ext cx="6101554" cy="4577033"/>
          </a:xfrm>
          <a:solidFill>
            <a:schemeClr val="bg1">
              <a:lumMod val="95000"/>
            </a:schemeClr>
          </a:solidFill>
        </p:spPr>
        <p:txBody>
          <a:bodyPr>
            <a:normAutofit/>
          </a:bodyPr>
          <a:lstStyle>
            <a:lvl1pPr>
              <a:defRPr sz="2800" spc="0" baseline="0"/>
            </a:lvl1pPr>
          </a:lstStyle>
          <a:p>
            <a:r>
              <a:rPr lang="en-US"/>
              <a:t>Click icon to add picture</a:t>
            </a:r>
          </a:p>
        </p:txBody>
      </p:sp>
      <p:sp>
        <p:nvSpPr>
          <p:cNvPr id="28" name="Picture Placeholder 2"/>
          <p:cNvSpPr>
            <a:spLocks noGrp="1"/>
          </p:cNvSpPr>
          <p:nvPr>
            <p:ph type="pic" sz="quarter" idx="14"/>
          </p:nvPr>
        </p:nvSpPr>
        <p:spPr>
          <a:xfrm>
            <a:off x="6101720" y="9138966"/>
            <a:ext cx="6091866" cy="4577033"/>
          </a:xfrm>
          <a:solidFill>
            <a:schemeClr val="bg1">
              <a:lumMod val="95000"/>
            </a:schemeClr>
          </a:solidFill>
        </p:spPr>
        <p:txBody>
          <a:bodyPr>
            <a:normAutofit/>
          </a:bodyPr>
          <a:lstStyle>
            <a:lvl1pPr>
              <a:defRPr sz="2800" spc="0" baseline="0"/>
            </a:lvl1pPr>
          </a:lstStyle>
          <a:p>
            <a:r>
              <a:rPr lang="en-US"/>
              <a:t>Click icon to add picture</a:t>
            </a:r>
          </a:p>
        </p:txBody>
      </p:sp>
      <p:sp>
        <p:nvSpPr>
          <p:cNvPr id="29" name="Picture Placeholder 2"/>
          <p:cNvSpPr>
            <a:spLocks noGrp="1"/>
          </p:cNvSpPr>
          <p:nvPr>
            <p:ph type="pic" sz="quarter" idx="15"/>
          </p:nvPr>
        </p:nvSpPr>
        <p:spPr>
          <a:xfrm>
            <a:off x="12193420" y="9138966"/>
            <a:ext cx="6091866" cy="4577033"/>
          </a:xfrm>
          <a:solidFill>
            <a:schemeClr val="bg1">
              <a:lumMod val="95000"/>
            </a:schemeClr>
          </a:solidFill>
        </p:spPr>
        <p:txBody>
          <a:bodyPr>
            <a:normAutofit/>
          </a:bodyPr>
          <a:lstStyle>
            <a:lvl1pPr>
              <a:defRPr sz="2800" spc="0" baseline="0"/>
            </a:lvl1pPr>
          </a:lstStyle>
          <a:p>
            <a:r>
              <a:rPr lang="en-US"/>
              <a:t>Click icon to add picture</a:t>
            </a:r>
          </a:p>
        </p:txBody>
      </p:sp>
      <p:sp>
        <p:nvSpPr>
          <p:cNvPr id="30" name="Picture Placeholder 2"/>
          <p:cNvSpPr>
            <a:spLocks noGrp="1"/>
          </p:cNvSpPr>
          <p:nvPr>
            <p:ph type="pic" sz="quarter" idx="16"/>
          </p:nvPr>
        </p:nvSpPr>
        <p:spPr>
          <a:xfrm>
            <a:off x="18285452" y="9138966"/>
            <a:ext cx="6091866" cy="4577033"/>
          </a:xfrm>
          <a:solidFill>
            <a:schemeClr val="bg1">
              <a:lumMod val="95000"/>
            </a:schemeClr>
          </a:solidFill>
        </p:spPr>
        <p:txBody>
          <a:bodyPr>
            <a:normAutofit/>
          </a:bodyPr>
          <a:lstStyle>
            <a:lvl1pPr>
              <a:defRPr sz="2800" spc="0" baseline="0"/>
            </a:lvl1pPr>
          </a:lstStyle>
          <a:p>
            <a:r>
              <a:rPr lang="en-US"/>
              <a:t>Click icon to add picture</a:t>
            </a:r>
          </a:p>
        </p:txBody>
      </p:sp>
      <p:sp>
        <p:nvSpPr>
          <p:cNvPr id="10" name="Espace réservé du texte 7"/>
          <p:cNvSpPr>
            <a:spLocks noGrp="1"/>
          </p:cNvSpPr>
          <p:nvPr>
            <p:ph type="body" sz="quarter" idx="12" hasCustomPrompt="1"/>
          </p:nvPr>
        </p:nvSpPr>
        <p:spPr>
          <a:xfrm>
            <a:off x="13035" y="4983042"/>
            <a:ext cx="6030705" cy="438148"/>
          </a:xfrm>
        </p:spPr>
        <p:txBody>
          <a:bodyPr>
            <a:noAutofit/>
          </a:bodyPr>
          <a:lstStyle>
            <a:lvl1pPr algn="ctr">
              <a:defRPr lang="fr-FR" sz="20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fr-FR" dirty="0"/>
              <a:t>SUB-TITLE</a:t>
            </a:r>
            <a:endParaRPr lang="fr-CA" dirty="0"/>
          </a:p>
        </p:txBody>
      </p:sp>
      <p:sp>
        <p:nvSpPr>
          <p:cNvPr id="11" name="Espace réservé du texte 9"/>
          <p:cNvSpPr>
            <a:spLocks noGrp="1"/>
          </p:cNvSpPr>
          <p:nvPr>
            <p:ph type="body" sz="quarter" idx="13" hasCustomPrompt="1"/>
          </p:nvPr>
        </p:nvSpPr>
        <p:spPr>
          <a:xfrm>
            <a:off x="13035" y="5458891"/>
            <a:ext cx="6030705" cy="1268768"/>
          </a:xfrm>
        </p:spPr>
        <p:txBody>
          <a:bodyPr>
            <a:noAutofit/>
          </a:bodyPr>
          <a:lstStyle>
            <a:lvl1pPr algn="ctr">
              <a:defRPr lang="fr-FR" sz="6600" kern="1200" cap="all" spc="0" baseline="0" dirty="0" smtClean="0">
                <a:solidFill>
                  <a:srgbClr val="56B146"/>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en-US" noProof="0" dirty="0"/>
              <a:t>Title one</a:t>
            </a:r>
          </a:p>
        </p:txBody>
      </p:sp>
      <p:sp>
        <p:nvSpPr>
          <p:cNvPr id="12" name="Espace réservé du texte 11"/>
          <p:cNvSpPr>
            <a:spLocks noGrp="1"/>
          </p:cNvSpPr>
          <p:nvPr>
            <p:ph type="body" sz="quarter" idx="21" hasCustomPrompt="1"/>
          </p:nvPr>
        </p:nvSpPr>
        <p:spPr>
          <a:xfrm>
            <a:off x="13035" y="6792977"/>
            <a:ext cx="6030705" cy="1990076"/>
          </a:xfrm>
        </p:spPr>
        <p:txBody>
          <a:bodyPr>
            <a:normAutofit/>
          </a:bodyPr>
          <a:lstStyle>
            <a:lvl1pPr algn="ctr">
              <a:defRPr lang="fr-FR" sz="2400" kern="1200" spc="0" baseline="0" dirty="0" smtClean="0">
                <a:solidFill>
                  <a:schemeClr val="tx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en-US" noProof="0" dirty="0"/>
              <a:t>Write your text here</a:t>
            </a:r>
          </a:p>
        </p:txBody>
      </p:sp>
      <p:sp>
        <p:nvSpPr>
          <p:cNvPr id="13" name="Espace réservé du texte 7"/>
          <p:cNvSpPr>
            <a:spLocks noGrp="1"/>
          </p:cNvSpPr>
          <p:nvPr>
            <p:ph type="body" sz="quarter" idx="22" hasCustomPrompt="1"/>
          </p:nvPr>
        </p:nvSpPr>
        <p:spPr>
          <a:xfrm>
            <a:off x="6162881" y="4958979"/>
            <a:ext cx="6030705" cy="438148"/>
          </a:xfrm>
        </p:spPr>
        <p:txBody>
          <a:bodyPr>
            <a:noAutofit/>
          </a:bodyPr>
          <a:lstStyle>
            <a:lvl1pPr algn="ctr">
              <a:defRPr lang="fr-FR" sz="20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fr-FR" dirty="0"/>
              <a:t>SUB-TITLE</a:t>
            </a:r>
            <a:endParaRPr lang="fr-CA" dirty="0"/>
          </a:p>
        </p:txBody>
      </p:sp>
      <p:sp>
        <p:nvSpPr>
          <p:cNvPr id="14" name="Espace réservé du texte 9"/>
          <p:cNvSpPr>
            <a:spLocks noGrp="1"/>
          </p:cNvSpPr>
          <p:nvPr>
            <p:ph type="body" sz="quarter" idx="23" hasCustomPrompt="1"/>
          </p:nvPr>
        </p:nvSpPr>
        <p:spPr>
          <a:xfrm>
            <a:off x="6162881" y="5434828"/>
            <a:ext cx="6030705" cy="1268768"/>
          </a:xfrm>
        </p:spPr>
        <p:txBody>
          <a:bodyPr>
            <a:noAutofit/>
          </a:bodyPr>
          <a:lstStyle>
            <a:lvl1pPr algn="ctr">
              <a:defRPr lang="fr-FR" sz="6600" kern="1200" cap="all" spc="0" baseline="0" dirty="0" smtClean="0">
                <a:solidFill>
                  <a:srgbClr val="56B146"/>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en-US" noProof="0" dirty="0"/>
              <a:t>Title two</a:t>
            </a:r>
          </a:p>
        </p:txBody>
      </p:sp>
      <p:sp>
        <p:nvSpPr>
          <p:cNvPr id="15" name="Espace réservé du texte 11"/>
          <p:cNvSpPr>
            <a:spLocks noGrp="1"/>
          </p:cNvSpPr>
          <p:nvPr>
            <p:ph type="body" sz="quarter" idx="24" hasCustomPrompt="1"/>
          </p:nvPr>
        </p:nvSpPr>
        <p:spPr>
          <a:xfrm>
            <a:off x="6162881" y="6768914"/>
            <a:ext cx="6030705" cy="1990076"/>
          </a:xfrm>
        </p:spPr>
        <p:txBody>
          <a:bodyPr>
            <a:normAutofit/>
          </a:bodyPr>
          <a:lstStyle>
            <a:lvl1pPr algn="ctr">
              <a:defRPr lang="fr-FR" sz="2400" kern="1200" spc="0" baseline="0" dirty="0" smtClean="0">
                <a:solidFill>
                  <a:schemeClr val="tx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en-US" noProof="0" dirty="0"/>
              <a:t>Write your text here</a:t>
            </a:r>
          </a:p>
        </p:txBody>
      </p:sp>
      <p:sp>
        <p:nvSpPr>
          <p:cNvPr id="16" name="Espace réservé du texte 7"/>
          <p:cNvSpPr>
            <a:spLocks noGrp="1"/>
          </p:cNvSpPr>
          <p:nvPr>
            <p:ph type="body" sz="quarter" idx="25" hasCustomPrompt="1"/>
          </p:nvPr>
        </p:nvSpPr>
        <p:spPr>
          <a:xfrm>
            <a:off x="12254747" y="4958979"/>
            <a:ext cx="6030705" cy="438148"/>
          </a:xfrm>
        </p:spPr>
        <p:txBody>
          <a:bodyPr>
            <a:noAutofit/>
          </a:bodyPr>
          <a:lstStyle>
            <a:lvl1pPr algn="ctr">
              <a:defRPr lang="fr-FR" sz="20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fr-FR" dirty="0"/>
              <a:t>SUB-TITLE</a:t>
            </a:r>
            <a:endParaRPr lang="fr-CA" dirty="0"/>
          </a:p>
        </p:txBody>
      </p:sp>
      <p:sp>
        <p:nvSpPr>
          <p:cNvPr id="17" name="Espace réservé du texte 9"/>
          <p:cNvSpPr>
            <a:spLocks noGrp="1"/>
          </p:cNvSpPr>
          <p:nvPr>
            <p:ph type="body" sz="quarter" idx="26" hasCustomPrompt="1"/>
          </p:nvPr>
        </p:nvSpPr>
        <p:spPr>
          <a:xfrm>
            <a:off x="12254747" y="5434828"/>
            <a:ext cx="6030705" cy="1268768"/>
          </a:xfrm>
        </p:spPr>
        <p:txBody>
          <a:bodyPr>
            <a:noAutofit/>
          </a:bodyPr>
          <a:lstStyle>
            <a:lvl1pPr algn="ctr">
              <a:defRPr lang="fr-FR" sz="6600" kern="1200" cap="all" spc="0" baseline="0" dirty="0" smtClean="0">
                <a:solidFill>
                  <a:srgbClr val="56B146"/>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en-US" noProof="0" dirty="0"/>
              <a:t>Title three</a:t>
            </a:r>
          </a:p>
        </p:txBody>
      </p:sp>
      <p:sp>
        <p:nvSpPr>
          <p:cNvPr id="18" name="Espace réservé du texte 11"/>
          <p:cNvSpPr>
            <a:spLocks noGrp="1"/>
          </p:cNvSpPr>
          <p:nvPr>
            <p:ph type="body" sz="quarter" idx="27" hasCustomPrompt="1"/>
          </p:nvPr>
        </p:nvSpPr>
        <p:spPr>
          <a:xfrm>
            <a:off x="12254747" y="6768914"/>
            <a:ext cx="6030705" cy="1990076"/>
          </a:xfrm>
        </p:spPr>
        <p:txBody>
          <a:bodyPr>
            <a:normAutofit/>
          </a:bodyPr>
          <a:lstStyle>
            <a:lvl1pPr algn="ctr">
              <a:defRPr lang="fr-FR" sz="2400" kern="1200" spc="0" baseline="0" dirty="0" smtClean="0">
                <a:solidFill>
                  <a:schemeClr val="tx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en-US" noProof="0" dirty="0"/>
              <a:t>Write your text here</a:t>
            </a:r>
          </a:p>
        </p:txBody>
      </p:sp>
      <p:sp>
        <p:nvSpPr>
          <p:cNvPr id="19" name="Espace réservé du texte 7"/>
          <p:cNvSpPr>
            <a:spLocks noGrp="1"/>
          </p:cNvSpPr>
          <p:nvPr>
            <p:ph type="body" sz="quarter" idx="28" hasCustomPrompt="1"/>
          </p:nvPr>
        </p:nvSpPr>
        <p:spPr>
          <a:xfrm>
            <a:off x="18346945" y="4958979"/>
            <a:ext cx="6030705" cy="438148"/>
          </a:xfrm>
        </p:spPr>
        <p:txBody>
          <a:bodyPr>
            <a:noAutofit/>
          </a:bodyPr>
          <a:lstStyle>
            <a:lvl1pPr algn="ctr">
              <a:defRPr lang="fr-FR" sz="20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fr-FR" dirty="0"/>
              <a:t>SUB-TITLE</a:t>
            </a:r>
            <a:endParaRPr lang="fr-CA" dirty="0"/>
          </a:p>
        </p:txBody>
      </p:sp>
      <p:sp>
        <p:nvSpPr>
          <p:cNvPr id="20" name="Espace réservé du texte 9"/>
          <p:cNvSpPr>
            <a:spLocks noGrp="1"/>
          </p:cNvSpPr>
          <p:nvPr>
            <p:ph type="body" sz="quarter" idx="29" hasCustomPrompt="1"/>
          </p:nvPr>
        </p:nvSpPr>
        <p:spPr>
          <a:xfrm>
            <a:off x="18346945" y="5434828"/>
            <a:ext cx="6030705" cy="1268768"/>
          </a:xfrm>
        </p:spPr>
        <p:txBody>
          <a:bodyPr>
            <a:noAutofit/>
          </a:bodyPr>
          <a:lstStyle>
            <a:lvl1pPr algn="ctr">
              <a:defRPr lang="fr-FR" sz="6600" kern="1200" cap="all" spc="0" baseline="0" dirty="0" smtClean="0">
                <a:solidFill>
                  <a:srgbClr val="56B146"/>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en-US" noProof="0" dirty="0"/>
              <a:t>Title four</a:t>
            </a:r>
          </a:p>
        </p:txBody>
      </p:sp>
      <p:sp>
        <p:nvSpPr>
          <p:cNvPr id="21" name="Espace réservé du texte 11"/>
          <p:cNvSpPr>
            <a:spLocks noGrp="1"/>
          </p:cNvSpPr>
          <p:nvPr>
            <p:ph type="body" sz="quarter" idx="30" hasCustomPrompt="1"/>
          </p:nvPr>
        </p:nvSpPr>
        <p:spPr>
          <a:xfrm>
            <a:off x="18346945" y="6768914"/>
            <a:ext cx="6030705" cy="1990076"/>
          </a:xfrm>
        </p:spPr>
        <p:txBody>
          <a:bodyPr>
            <a:normAutofit/>
          </a:bodyPr>
          <a:lstStyle>
            <a:lvl1pPr algn="ctr">
              <a:defRPr lang="fr-FR" sz="2400" kern="1200" spc="0" baseline="0" dirty="0" smtClean="0">
                <a:solidFill>
                  <a:schemeClr val="tx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en-US" noProof="0" dirty="0"/>
              <a:t>Write your text here</a:t>
            </a:r>
          </a:p>
        </p:txBody>
      </p:sp>
    </p:spTree>
    <p:extLst>
      <p:ext uri="{BB962C8B-B14F-4D97-AF65-F5344CB8AC3E}">
        <p14:creationId xmlns:p14="http://schemas.microsoft.com/office/powerpoint/2010/main" val="11215499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Placeholder-Image">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1" y="1"/>
            <a:ext cx="8125882" cy="6858000"/>
          </a:xfrm>
          <a:solidFill>
            <a:schemeClr val="bg1">
              <a:lumMod val="95000"/>
            </a:schemeClr>
          </a:solidFill>
        </p:spPr>
        <p:txBody>
          <a:bodyPr>
            <a:normAutofit/>
          </a:bodyPr>
          <a:lstStyle>
            <a:lvl1pPr>
              <a:defRPr sz="2800" spc="0" baseline="0"/>
            </a:lvl1pPr>
          </a:lstStyle>
          <a:p>
            <a:r>
              <a:rPr lang="en-US"/>
              <a:t>Click icon to add picture</a:t>
            </a:r>
          </a:p>
        </p:txBody>
      </p:sp>
      <p:sp>
        <p:nvSpPr>
          <p:cNvPr id="10" name="Picture Placeholder 2"/>
          <p:cNvSpPr>
            <a:spLocks noGrp="1"/>
          </p:cNvSpPr>
          <p:nvPr>
            <p:ph type="pic" sz="quarter" idx="11"/>
          </p:nvPr>
        </p:nvSpPr>
        <p:spPr>
          <a:xfrm>
            <a:off x="8125882" y="6858000"/>
            <a:ext cx="8125882" cy="6858000"/>
          </a:xfrm>
          <a:solidFill>
            <a:schemeClr val="bg1">
              <a:lumMod val="95000"/>
            </a:schemeClr>
          </a:solidFill>
        </p:spPr>
        <p:txBody>
          <a:bodyPr>
            <a:normAutofit/>
          </a:bodyPr>
          <a:lstStyle>
            <a:lvl1pPr>
              <a:defRPr sz="2800" spc="0" baseline="0"/>
            </a:lvl1pPr>
          </a:lstStyle>
          <a:p>
            <a:r>
              <a:rPr lang="en-US"/>
              <a:t>Click icon to add picture</a:t>
            </a:r>
          </a:p>
        </p:txBody>
      </p:sp>
      <p:sp>
        <p:nvSpPr>
          <p:cNvPr id="11" name="Picture Placeholder 2"/>
          <p:cNvSpPr>
            <a:spLocks noGrp="1"/>
          </p:cNvSpPr>
          <p:nvPr>
            <p:ph type="pic" sz="quarter" idx="12"/>
          </p:nvPr>
        </p:nvSpPr>
        <p:spPr>
          <a:xfrm>
            <a:off x="16251768" y="0"/>
            <a:ext cx="8125882" cy="6858000"/>
          </a:xfrm>
          <a:solidFill>
            <a:schemeClr val="bg1">
              <a:lumMod val="95000"/>
            </a:schemeClr>
          </a:solidFill>
        </p:spPr>
        <p:txBody>
          <a:bodyPr>
            <a:normAutofit/>
          </a:bodyPr>
          <a:lstStyle>
            <a:lvl1pPr>
              <a:defRPr sz="2800" spc="0" baseline="0"/>
            </a:lvl1pPr>
          </a:lstStyle>
          <a:p>
            <a:r>
              <a:rPr lang="en-US"/>
              <a:t>Click icon to add picture</a:t>
            </a:r>
          </a:p>
        </p:txBody>
      </p:sp>
      <p:sp>
        <p:nvSpPr>
          <p:cNvPr id="5" name="Espace réservé du texte 7"/>
          <p:cNvSpPr>
            <a:spLocks noGrp="1"/>
          </p:cNvSpPr>
          <p:nvPr>
            <p:ph type="body" sz="quarter" idx="13" hasCustomPrompt="1"/>
          </p:nvPr>
        </p:nvSpPr>
        <p:spPr>
          <a:xfrm>
            <a:off x="903372" y="7750306"/>
            <a:ext cx="6030705" cy="438148"/>
          </a:xfrm>
        </p:spPr>
        <p:txBody>
          <a:bodyPr>
            <a:noAutofit/>
          </a:bodyPr>
          <a:lstStyle>
            <a:lvl1pPr algn="ctr">
              <a:defRPr lang="fr-FR" sz="20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fr-FR" dirty="0"/>
              <a:t>SUB-TITLE</a:t>
            </a:r>
            <a:endParaRPr lang="fr-CA" dirty="0"/>
          </a:p>
        </p:txBody>
      </p:sp>
      <p:sp>
        <p:nvSpPr>
          <p:cNvPr id="6" name="Espace réservé du texte 9"/>
          <p:cNvSpPr>
            <a:spLocks noGrp="1"/>
          </p:cNvSpPr>
          <p:nvPr>
            <p:ph type="body" sz="quarter" idx="14" hasCustomPrompt="1"/>
          </p:nvPr>
        </p:nvSpPr>
        <p:spPr>
          <a:xfrm>
            <a:off x="903372" y="8432698"/>
            <a:ext cx="6030705" cy="1268768"/>
          </a:xfrm>
        </p:spPr>
        <p:txBody>
          <a:bodyPr>
            <a:noAutofit/>
          </a:bodyPr>
          <a:lstStyle>
            <a:lvl1pPr algn="ctr">
              <a:defRPr lang="fr-FR" sz="6600" kern="1200" cap="all" spc="0" baseline="0" dirty="0" smtClean="0">
                <a:solidFill>
                  <a:srgbClr val="56B146"/>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en-US" noProof="0" dirty="0"/>
              <a:t>Title two</a:t>
            </a:r>
          </a:p>
        </p:txBody>
      </p:sp>
      <p:sp>
        <p:nvSpPr>
          <p:cNvPr id="7" name="Espace réservé du texte 11"/>
          <p:cNvSpPr>
            <a:spLocks noGrp="1"/>
          </p:cNvSpPr>
          <p:nvPr>
            <p:ph type="body" sz="quarter" idx="21" hasCustomPrompt="1"/>
          </p:nvPr>
        </p:nvSpPr>
        <p:spPr>
          <a:xfrm>
            <a:off x="903372" y="9953700"/>
            <a:ext cx="6030705" cy="1990076"/>
          </a:xfrm>
        </p:spPr>
        <p:txBody>
          <a:bodyPr>
            <a:normAutofit/>
          </a:bodyPr>
          <a:lstStyle>
            <a:lvl1pPr algn="ctr">
              <a:defRPr lang="fr-FR" sz="2400" kern="1200" spc="0" baseline="0" dirty="0" smtClean="0">
                <a:solidFill>
                  <a:schemeClr val="tx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en-US" noProof="0" dirty="0"/>
              <a:t>Write your text here</a:t>
            </a:r>
          </a:p>
        </p:txBody>
      </p:sp>
      <p:sp>
        <p:nvSpPr>
          <p:cNvPr id="8" name="Espace réservé du texte 7"/>
          <p:cNvSpPr>
            <a:spLocks noGrp="1"/>
          </p:cNvSpPr>
          <p:nvPr>
            <p:ph type="body" sz="quarter" idx="22" hasCustomPrompt="1"/>
          </p:nvPr>
        </p:nvSpPr>
        <p:spPr>
          <a:xfrm>
            <a:off x="17194130" y="7750306"/>
            <a:ext cx="6030705" cy="438148"/>
          </a:xfrm>
        </p:spPr>
        <p:txBody>
          <a:bodyPr>
            <a:noAutofit/>
          </a:bodyPr>
          <a:lstStyle>
            <a:lvl1pPr algn="ctr">
              <a:defRPr lang="fr-FR" sz="20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fr-FR" dirty="0"/>
              <a:t>SUB-TITLE</a:t>
            </a:r>
            <a:endParaRPr lang="fr-CA" dirty="0"/>
          </a:p>
        </p:txBody>
      </p:sp>
      <p:sp>
        <p:nvSpPr>
          <p:cNvPr id="12" name="Espace réservé du texte 9"/>
          <p:cNvSpPr>
            <a:spLocks noGrp="1"/>
          </p:cNvSpPr>
          <p:nvPr>
            <p:ph type="body" sz="quarter" idx="23" hasCustomPrompt="1"/>
          </p:nvPr>
        </p:nvSpPr>
        <p:spPr>
          <a:xfrm>
            <a:off x="17194130" y="8432698"/>
            <a:ext cx="6030705" cy="1268768"/>
          </a:xfrm>
        </p:spPr>
        <p:txBody>
          <a:bodyPr>
            <a:noAutofit/>
          </a:bodyPr>
          <a:lstStyle>
            <a:lvl1pPr algn="ctr">
              <a:defRPr lang="fr-FR" sz="6600" kern="1200" cap="all" spc="0" baseline="0" dirty="0" smtClean="0">
                <a:solidFill>
                  <a:srgbClr val="56B146"/>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en-US" noProof="0" dirty="0"/>
              <a:t>Title three</a:t>
            </a:r>
          </a:p>
        </p:txBody>
      </p:sp>
      <p:sp>
        <p:nvSpPr>
          <p:cNvPr id="13" name="Espace réservé du texte 11"/>
          <p:cNvSpPr>
            <a:spLocks noGrp="1"/>
          </p:cNvSpPr>
          <p:nvPr>
            <p:ph type="body" sz="quarter" idx="24" hasCustomPrompt="1"/>
          </p:nvPr>
        </p:nvSpPr>
        <p:spPr>
          <a:xfrm>
            <a:off x="17194130" y="9953700"/>
            <a:ext cx="6030705" cy="1990076"/>
          </a:xfrm>
        </p:spPr>
        <p:txBody>
          <a:bodyPr>
            <a:normAutofit/>
          </a:bodyPr>
          <a:lstStyle>
            <a:lvl1pPr algn="ctr">
              <a:defRPr lang="fr-FR" sz="2400" kern="1200" spc="0" baseline="0" dirty="0" smtClean="0">
                <a:solidFill>
                  <a:schemeClr val="tx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en-US" noProof="0" dirty="0"/>
              <a:t>Write your text here</a:t>
            </a:r>
          </a:p>
        </p:txBody>
      </p:sp>
      <p:sp>
        <p:nvSpPr>
          <p:cNvPr id="14" name="Espace réservé du texte 7"/>
          <p:cNvSpPr>
            <a:spLocks noGrp="1"/>
          </p:cNvSpPr>
          <p:nvPr>
            <p:ph type="body" sz="quarter" idx="25" hasCustomPrompt="1"/>
          </p:nvPr>
        </p:nvSpPr>
        <p:spPr>
          <a:xfrm>
            <a:off x="9173472" y="1253254"/>
            <a:ext cx="6030705" cy="438148"/>
          </a:xfrm>
        </p:spPr>
        <p:txBody>
          <a:bodyPr>
            <a:noAutofit/>
          </a:bodyPr>
          <a:lstStyle>
            <a:lvl1pPr algn="ctr">
              <a:defRPr lang="fr-FR" sz="20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fr-FR" dirty="0"/>
              <a:t>SUB-TITLE</a:t>
            </a:r>
            <a:endParaRPr lang="fr-CA" dirty="0"/>
          </a:p>
        </p:txBody>
      </p:sp>
      <p:sp>
        <p:nvSpPr>
          <p:cNvPr id="15" name="Espace réservé du texte 9"/>
          <p:cNvSpPr>
            <a:spLocks noGrp="1"/>
          </p:cNvSpPr>
          <p:nvPr>
            <p:ph type="body" sz="quarter" idx="26" hasCustomPrompt="1"/>
          </p:nvPr>
        </p:nvSpPr>
        <p:spPr>
          <a:xfrm>
            <a:off x="9173472" y="1935646"/>
            <a:ext cx="6030705" cy="1268768"/>
          </a:xfrm>
        </p:spPr>
        <p:txBody>
          <a:bodyPr>
            <a:noAutofit/>
          </a:bodyPr>
          <a:lstStyle>
            <a:lvl1pPr algn="ctr">
              <a:defRPr lang="fr-FR" sz="6600" kern="1200" cap="all" spc="0" baseline="0" dirty="0" smtClean="0">
                <a:solidFill>
                  <a:srgbClr val="56B146"/>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en-US" noProof="0" dirty="0"/>
              <a:t>Title one</a:t>
            </a:r>
          </a:p>
        </p:txBody>
      </p:sp>
      <p:sp>
        <p:nvSpPr>
          <p:cNvPr id="16" name="Espace réservé du texte 11"/>
          <p:cNvSpPr>
            <a:spLocks noGrp="1"/>
          </p:cNvSpPr>
          <p:nvPr>
            <p:ph type="body" sz="quarter" idx="27" hasCustomPrompt="1"/>
          </p:nvPr>
        </p:nvSpPr>
        <p:spPr>
          <a:xfrm>
            <a:off x="9173472" y="3456648"/>
            <a:ext cx="6030705" cy="1990076"/>
          </a:xfrm>
        </p:spPr>
        <p:txBody>
          <a:bodyPr>
            <a:normAutofit/>
          </a:bodyPr>
          <a:lstStyle>
            <a:lvl1pPr algn="ctr">
              <a:defRPr lang="fr-FR" sz="2400" kern="1200" spc="0" baseline="0" dirty="0" smtClean="0">
                <a:solidFill>
                  <a:schemeClr val="tx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en-US" noProof="0" dirty="0"/>
              <a:t>Write your text here</a:t>
            </a:r>
          </a:p>
        </p:txBody>
      </p:sp>
    </p:spTree>
    <p:extLst>
      <p:ext uri="{BB962C8B-B14F-4D97-AF65-F5344CB8AC3E}">
        <p14:creationId xmlns:p14="http://schemas.microsoft.com/office/powerpoint/2010/main" val="4548067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1_Placeholder-Imag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2525425" y="4090497"/>
            <a:ext cx="6070498" cy="5122984"/>
          </a:xfrm>
          <a:solidFill>
            <a:schemeClr val="bg1">
              <a:lumMod val="95000"/>
            </a:schemeClr>
          </a:solidFill>
        </p:spPr>
        <p:txBody>
          <a:bodyPr>
            <a:normAutofit/>
          </a:bodyPr>
          <a:lstStyle>
            <a:lvl1pPr>
              <a:defRPr sz="2800" spc="0" baseline="0"/>
            </a:lvl1pPr>
          </a:lstStyle>
          <a:p>
            <a:r>
              <a:rPr lang="en-US" noProof="0"/>
              <a:t>Click icon to add picture</a:t>
            </a:r>
            <a:endParaRPr lang="en-US" noProof="0" dirty="0"/>
          </a:p>
        </p:txBody>
      </p:sp>
      <p:sp>
        <p:nvSpPr>
          <p:cNvPr id="12" name="Picture Placeholder 2"/>
          <p:cNvSpPr>
            <a:spLocks noGrp="1"/>
          </p:cNvSpPr>
          <p:nvPr>
            <p:ph type="pic" sz="quarter" idx="11"/>
          </p:nvPr>
        </p:nvSpPr>
        <p:spPr>
          <a:xfrm>
            <a:off x="9290373" y="4090497"/>
            <a:ext cx="6070499" cy="5122984"/>
          </a:xfrm>
          <a:solidFill>
            <a:schemeClr val="bg1">
              <a:lumMod val="95000"/>
            </a:schemeClr>
          </a:solidFill>
        </p:spPr>
        <p:txBody>
          <a:bodyPr>
            <a:normAutofit/>
          </a:bodyPr>
          <a:lstStyle>
            <a:lvl1pPr>
              <a:defRPr sz="2800" spc="0" baseline="0"/>
            </a:lvl1pPr>
          </a:lstStyle>
          <a:p>
            <a:r>
              <a:rPr lang="en-US" noProof="0"/>
              <a:t>Click icon to add picture</a:t>
            </a:r>
            <a:endParaRPr lang="en-US" noProof="0" dirty="0"/>
          </a:p>
        </p:txBody>
      </p:sp>
      <p:sp>
        <p:nvSpPr>
          <p:cNvPr id="13" name="Picture Placeholder 2"/>
          <p:cNvSpPr>
            <a:spLocks noGrp="1"/>
          </p:cNvSpPr>
          <p:nvPr>
            <p:ph type="pic" sz="quarter" idx="12"/>
          </p:nvPr>
        </p:nvSpPr>
        <p:spPr>
          <a:xfrm>
            <a:off x="16055324" y="4090497"/>
            <a:ext cx="6070498" cy="5122983"/>
          </a:xfrm>
          <a:solidFill>
            <a:schemeClr val="bg1">
              <a:lumMod val="95000"/>
            </a:schemeClr>
          </a:solidFill>
        </p:spPr>
        <p:txBody>
          <a:bodyPr>
            <a:normAutofit/>
          </a:bodyPr>
          <a:lstStyle>
            <a:lvl1pPr>
              <a:defRPr sz="2800" spc="0" baseline="0"/>
            </a:lvl1pPr>
          </a:lstStyle>
          <a:p>
            <a:r>
              <a:rPr lang="en-US" noProof="0"/>
              <a:t>Click icon to add picture</a:t>
            </a:r>
            <a:endParaRPr lang="en-US" noProof="0" dirty="0"/>
          </a:p>
        </p:txBody>
      </p:sp>
      <p:sp>
        <p:nvSpPr>
          <p:cNvPr id="3" name="Espace réservé du texte 2"/>
          <p:cNvSpPr>
            <a:spLocks noGrp="1"/>
          </p:cNvSpPr>
          <p:nvPr>
            <p:ph type="body" sz="quarter" idx="13" hasCustomPrompt="1"/>
          </p:nvPr>
        </p:nvSpPr>
        <p:spPr>
          <a:xfrm>
            <a:off x="9290050" y="9732963"/>
            <a:ext cx="6070600" cy="708025"/>
          </a:xfrm>
        </p:spPr>
        <p:txBody>
          <a:bodyPr>
            <a:noAutofit/>
          </a:bodyPr>
          <a:lstStyle>
            <a:lvl1pPr algn="ctr">
              <a:defRPr lang="fr-CA" sz="4000" kern="1200" cap="all" spc="0" baseline="0" dirty="0">
                <a:solidFill>
                  <a:srgbClr val="143861"/>
                </a:solidFill>
                <a:effectLst/>
                <a:latin typeface="Calibri" panose="020F0502020204030204" pitchFamily="34" charset="0"/>
                <a:ea typeface="Calibri" panose="020F0502020204030204" pitchFamily="34" charset="0"/>
                <a:cs typeface="Calibri" panose="020F0502020204030204" pitchFamily="34" charset="0"/>
              </a:defRPr>
            </a:lvl1pPr>
            <a:lvl2pPr>
              <a:defRPr lang="fr-FR" sz="4000" kern="1200" spc="600" dirty="0" smtClean="0">
                <a:solidFill>
                  <a:srgbClr val="143861"/>
                </a:solidFill>
                <a:latin typeface="Calibri" panose="020F0502020204030204" pitchFamily="34" charset="0"/>
                <a:ea typeface="Montserrat" charset="0"/>
                <a:cs typeface="Montserrat" charset="0"/>
              </a:defRPr>
            </a:lvl2pPr>
            <a:lvl3pPr>
              <a:defRPr lang="fr-FR" sz="4000" kern="1200" spc="600" dirty="0" smtClean="0">
                <a:solidFill>
                  <a:srgbClr val="143861"/>
                </a:solidFill>
                <a:latin typeface="Calibri" panose="020F0502020204030204" pitchFamily="34" charset="0"/>
                <a:ea typeface="Montserrat" charset="0"/>
                <a:cs typeface="Montserrat" charset="0"/>
              </a:defRPr>
            </a:lvl3pPr>
            <a:lvl4pPr>
              <a:defRPr lang="fr-FR" sz="4000" kern="1200" spc="600" dirty="0" smtClean="0">
                <a:solidFill>
                  <a:srgbClr val="143861"/>
                </a:solidFill>
                <a:latin typeface="Calibri" panose="020F0502020204030204" pitchFamily="34" charset="0"/>
                <a:ea typeface="Montserrat" charset="0"/>
                <a:cs typeface="Montserrat" charset="0"/>
              </a:defRPr>
            </a:lvl4pPr>
            <a:lvl5pPr>
              <a:defRPr lang="fr-CA" sz="4000" kern="1200" spc="600" dirty="0">
                <a:solidFill>
                  <a:srgbClr val="143861"/>
                </a:solidFill>
                <a:latin typeface="Calibri" panose="020F0502020204030204" pitchFamily="34" charset="0"/>
                <a:ea typeface="Montserrat" charset="0"/>
                <a:cs typeface="Montserrat" charset="0"/>
              </a:defRPr>
            </a:lvl5pPr>
          </a:lstStyle>
          <a:p>
            <a:pPr lvl="0"/>
            <a:r>
              <a:rPr lang="en-US" noProof="0" dirty="0"/>
              <a:t>TITLE PROJECT</a:t>
            </a:r>
          </a:p>
        </p:txBody>
      </p:sp>
      <p:sp>
        <p:nvSpPr>
          <p:cNvPr id="10" name="Espace réservé du texte 9"/>
          <p:cNvSpPr>
            <a:spLocks noGrp="1"/>
          </p:cNvSpPr>
          <p:nvPr>
            <p:ph type="body" sz="quarter" idx="14" hasCustomPrompt="1"/>
          </p:nvPr>
        </p:nvSpPr>
        <p:spPr>
          <a:xfrm>
            <a:off x="9290050" y="10706100"/>
            <a:ext cx="6070600" cy="2381250"/>
          </a:xfrm>
        </p:spPr>
        <p:txBody>
          <a:bodyPr>
            <a:normAutofit/>
          </a:bodyPr>
          <a:lstStyle>
            <a:lvl1pPr algn="ctr">
              <a:lnSpc>
                <a:spcPct val="150000"/>
              </a:lnSpc>
              <a:defRPr sz="2400" spc="0" baseline="0">
                <a:solidFill>
                  <a:schemeClr val="tx1"/>
                </a:solidFill>
              </a:defRPr>
            </a:lvl1pPr>
          </a:lstStyle>
          <a:p>
            <a:pPr lvl="0"/>
            <a:r>
              <a:rPr lang="en-US" noProof="0" dirty="0"/>
              <a:t>Write your text here</a:t>
            </a:r>
          </a:p>
        </p:txBody>
      </p:sp>
      <p:sp>
        <p:nvSpPr>
          <p:cNvPr id="14" name="Espace réservé du texte 2"/>
          <p:cNvSpPr>
            <a:spLocks noGrp="1"/>
          </p:cNvSpPr>
          <p:nvPr>
            <p:ph type="body" sz="quarter" idx="15" hasCustomPrompt="1"/>
          </p:nvPr>
        </p:nvSpPr>
        <p:spPr>
          <a:xfrm>
            <a:off x="2518973" y="9732963"/>
            <a:ext cx="6070600" cy="708025"/>
          </a:xfrm>
        </p:spPr>
        <p:txBody>
          <a:bodyPr>
            <a:noAutofit/>
          </a:bodyPr>
          <a:lstStyle>
            <a:lvl1pPr algn="ctr">
              <a:defRPr lang="fr-CA" sz="4000" kern="1200" cap="all" spc="0" baseline="0" dirty="0">
                <a:solidFill>
                  <a:srgbClr val="143861"/>
                </a:solidFill>
                <a:effectLst/>
                <a:latin typeface="Calibri" panose="020F0502020204030204" pitchFamily="34" charset="0"/>
                <a:ea typeface="Calibri" panose="020F0502020204030204" pitchFamily="34" charset="0"/>
                <a:cs typeface="Calibri" panose="020F0502020204030204" pitchFamily="34" charset="0"/>
              </a:defRPr>
            </a:lvl1pPr>
            <a:lvl2pPr>
              <a:defRPr lang="fr-FR" sz="4000" kern="1200" spc="600" dirty="0" smtClean="0">
                <a:solidFill>
                  <a:srgbClr val="143861"/>
                </a:solidFill>
                <a:latin typeface="Calibri" panose="020F0502020204030204" pitchFamily="34" charset="0"/>
                <a:ea typeface="Montserrat" charset="0"/>
                <a:cs typeface="Montserrat" charset="0"/>
              </a:defRPr>
            </a:lvl2pPr>
            <a:lvl3pPr>
              <a:defRPr lang="fr-FR" sz="4000" kern="1200" spc="600" dirty="0" smtClean="0">
                <a:solidFill>
                  <a:srgbClr val="143861"/>
                </a:solidFill>
                <a:latin typeface="Calibri" panose="020F0502020204030204" pitchFamily="34" charset="0"/>
                <a:ea typeface="Montserrat" charset="0"/>
                <a:cs typeface="Montserrat" charset="0"/>
              </a:defRPr>
            </a:lvl3pPr>
            <a:lvl4pPr>
              <a:defRPr lang="fr-FR" sz="4000" kern="1200" spc="600" dirty="0" smtClean="0">
                <a:solidFill>
                  <a:srgbClr val="143861"/>
                </a:solidFill>
                <a:latin typeface="Calibri" panose="020F0502020204030204" pitchFamily="34" charset="0"/>
                <a:ea typeface="Montserrat" charset="0"/>
                <a:cs typeface="Montserrat" charset="0"/>
              </a:defRPr>
            </a:lvl4pPr>
            <a:lvl5pPr>
              <a:defRPr lang="fr-CA" sz="4000" kern="1200" spc="600" dirty="0">
                <a:solidFill>
                  <a:srgbClr val="143861"/>
                </a:solidFill>
                <a:latin typeface="Calibri" panose="020F0502020204030204" pitchFamily="34" charset="0"/>
                <a:ea typeface="Montserrat" charset="0"/>
                <a:cs typeface="Montserrat" charset="0"/>
              </a:defRPr>
            </a:lvl5pPr>
          </a:lstStyle>
          <a:p>
            <a:pPr marL="0" lvl="0" indent="0" algn="ctr" defTabSz="1828434" rtl="0" eaLnBrk="1" latinLnBrk="0" hangingPunct="1">
              <a:lnSpc>
                <a:spcPct val="90000"/>
              </a:lnSpc>
              <a:spcBef>
                <a:spcPts val="2000"/>
              </a:spcBef>
              <a:buFont typeface="Arial" charset="0"/>
              <a:buNone/>
            </a:pPr>
            <a:r>
              <a:rPr lang="en-US" noProof="0" dirty="0"/>
              <a:t>TITLE PROJECT</a:t>
            </a:r>
          </a:p>
        </p:txBody>
      </p:sp>
      <p:sp>
        <p:nvSpPr>
          <p:cNvPr id="15" name="Espace réservé du texte 9"/>
          <p:cNvSpPr>
            <a:spLocks noGrp="1"/>
          </p:cNvSpPr>
          <p:nvPr>
            <p:ph type="body" sz="quarter" idx="16" hasCustomPrompt="1"/>
          </p:nvPr>
        </p:nvSpPr>
        <p:spPr>
          <a:xfrm>
            <a:off x="2518973" y="10706100"/>
            <a:ext cx="6070600" cy="2381250"/>
          </a:xfrm>
        </p:spPr>
        <p:txBody>
          <a:bodyPr>
            <a:normAutofit/>
          </a:bodyPr>
          <a:lstStyle>
            <a:lvl1pPr algn="ctr">
              <a:lnSpc>
                <a:spcPct val="150000"/>
              </a:lnSpc>
              <a:defRPr sz="2400" spc="0" baseline="0">
                <a:solidFill>
                  <a:schemeClr val="tx1"/>
                </a:solidFill>
              </a:defRPr>
            </a:lvl1pPr>
          </a:lstStyle>
          <a:p>
            <a:pPr lvl="0"/>
            <a:r>
              <a:rPr lang="en-US" noProof="0" dirty="0"/>
              <a:t>Write your text here</a:t>
            </a:r>
          </a:p>
        </p:txBody>
      </p:sp>
      <p:sp>
        <p:nvSpPr>
          <p:cNvPr id="18" name="Espace réservé du texte 2"/>
          <p:cNvSpPr>
            <a:spLocks noGrp="1"/>
          </p:cNvSpPr>
          <p:nvPr>
            <p:ph type="body" sz="quarter" idx="17" hasCustomPrompt="1"/>
          </p:nvPr>
        </p:nvSpPr>
        <p:spPr>
          <a:xfrm>
            <a:off x="16055222" y="9732963"/>
            <a:ext cx="6070600" cy="708025"/>
          </a:xfrm>
        </p:spPr>
        <p:txBody>
          <a:bodyPr>
            <a:noAutofit/>
          </a:bodyPr>
          <a:lstStyle>
            <a:lvl1pPr algn="ctr">
              <a:defRPr lang="fr-CA" sz="4000" kern="1200" cap="all" spc="0" baseline="0" dirty="0">
                <a:solidFill>
                  <a:srgbClr val="143861"/>
                </a:solidFill>
                <a:effectLst/>
                <a:latin typeface="Calibri" panose="020F0502020204030204" pitchFamily="34" charset="0"/>
                <a:ea typeface="Calibri" panose="020F0502020204030204" pitchFamily="34" charset="0"/>
                <a:cs typeface="Calibri" panose="020F0502020204030204" pitchFamily="34" charset="0"/>
              </a:defRPr>
            </a:lvl1pPr>
            <a:lvl2pPr>
              <a:defRPr lang="fr-FR" sz="4000" kern="1200" spc="600" dirty="0" smtClean="0">
                <a:solidFill>
                  <a:srgbClr val="143861"/>
                </a:solidFill>
                <a:latin typeface="Calibri" panose="020F0502020204030204" pitchFamily="34" charset="0"/>
                <a:ea typeface="Montserrat" charset="0"/>
                <a:cs typeface="Montserrat" charset="0"/>
              </a:defRPr>
            </a:lvl2pPr>
            <a:lvl3pPr>
              <a:defRPr lang="fr-FR" sz="4000" kern="1200" spc="600" dirty="0" smtClean="0">
                <a:solidFill>
                  <a:srgbClr val="143861"/>
                </a:solidFill>
                <a:latin typeface="Calibri" panose="020F0502020204030204" pitchFamily="34" charset="0"/>
                <a:ea typeface="Montserrat" charset="0"/>
                <a:cs typeface="Montserrat" charset="0"/>
              </a:defRPr>
            </a:lvl3pPr>
            <a:lvl4pPr>
              <a:defRPr lang="fr-FR" sz="4000" kern="1200" spc="600" dirty="0" smtClean="0">
                <a:solidFill>
                  <a:srgbClr val="143861"/>
                </a:solidFill>
                <a:latin typeface="Calibri" panose="020F0502020204030204" pitchFamily="34" charset="0"/>
                <a:ea typeface="Montserrat" charset="0"/>
                <a:cs typeface="Montserrat" charset="0"/>
              </a:defRPr>
            </a:lvl4pPr>
            <a:lvl5pPr>
              <a:defRPr lang="fr-CA" sz="4000" kern="1200" spc="600" dirty="0">
                <a:solidFill>
                  <a:srgbClr val="143861"/>
                </a:solidFill>
                <a:latin typeface="Calibri" panose="020F0502020204030204" pitchFamily="34" charset="0"/>
                <a:ea typeface="Montserrat" charset="0"/>
                <a:cs typeface="Montserrat" charset="0"/>
              </a:defRPr>
            </a:lvl5pPr>
          </a:lstStyle>
          <a:p>
            <a:pPr marL="0" lvl="0" indent="0" algn="ctr" defTabSz="1828434" rtl="0" eaLnBrk="1" latinLnBrk="0" hangingPunct="1">
              <a:lnSpc>
                <a:spcPct val="90000"/>
              </a:lnSpc>
              <a:spcBef>
                <a:spcPts val="2000"/>
              </a:spcBef>
              <a:buFont typeface="Arial" charset="0"/>
              <a:buNone/>
            </a:pPr>
            <a:r>
              <a:rPr lang="en-US" noProof="0" dirty="0"/>
              <a:t>TITLE PROJECT</a:t>
            </a:r>
          </a:p>
        </p:txBody>
      </p:sp>
      <p:sp>
        <p:nvSpPr>
          <p:cNvPr id="19" name="Espace réservé du texte 9"/>
          <p:cNvSpPr>
            <a:spLocks noGrp="1"/>
          </p:cNvSpPr>
          <p:nvPr>
            <p:ph type="body" sz="quarter" idx="18" hasCustomPrompt="1"/>
          </p:nvPr>
        </p:nvSpPr>
        <p:spPr>
          <a:xfrm>
            <a:off x="16055222" y="10706100"/>
            <a:ext cx="6070600" cy="2381250"/>
          </a:xfrm>
        </p:spPr>
        <p:txBody>
          <a:bodyPr>
            <a:normAutofit/>
          </a:bodyPr>
          <a:lstStyle>
            <a:lvl1pPr algn="ctr">
              <a:lnSpc>
                <a:spcPct val="150000"/>
              </a:lnSpc>
              <a:defRPr sz="2400" spc="0" baseline="0">
                <a:solidFill>
                  <a:schemeClr val="tx1"/>
                </a:solidFill>
              </a:defRPr>
            </a:lvl1pPr>
          </a:lstStyle>
          <a:p>
            <a:pPr lvl="0"/>
            <a:r>
              <a:rPr lang="en-US" noProof="0" dirty="0"/>
              <a:t>Write your text here</a:t>
            </a:r>
          </a:p>
        </p:txBody>
      </p:sp>
      <p:sp>
        <p:nvSpPr>
          <p:cNvPr id="22" name="Espace réservé du texte 21"/>
          <p:cNvSpPr>
            <a:spLocks noGrp="1"/>
          </p:cNvSpPr>
          <p:nvPr>
            <p:ph type="body" sz="quarter" idx="19" hasCustomPrompt="1"/>
          </p:nvPr>
        </p:nvSpPr>
        <p:spPr>
          <a:xfrm>
            <a:off x="9290050" y="922754"/>
            <a:ext cx="5529263" cy="565150"/>
          </a:xfrm>
        </p:spPr>
        <p:txBody>
          <a:bodyPr>
            <a:noAutofit/>
          </a:bodyPr>
          <a:lstStyle>
            <a:lvl1pPr algn="ctr">
              <a:defRPr lang="fr-CA" sz="2400" kern="1200" cap="all" spc="0" baseline="0"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sz="2800" cap="all" baseline="0"/>
            </a:lvl2pPr>
            <a:lvl3pPr>
              <a:defRPr sz="2400" cap="all" baseline="0"/>
            </a:lvl3pPr>
            <a:lvl4pPr>
              <a:defRPr sz="2000" cap="all" baseline="0"/>
            </a:lvl4pPr>
            <a:lvl5pPr>
              <a:defRPr sz="2000" cap="all" baseline="0"/>
            </a:lvl5pPr>
          </a:lstStyle>
          <a:p>
            <a:pPr lvl="0"/>
            <a:r>
              <a:rPr lang="en-US" noProof="0" dirty="0"/>
              <a:t>Sub-title</a:t>
            </a:r>
          </a:p>
        </p:txBody>
      </p:sp>
      <p:sp>
        <p:nvSpPr>
          <p:cNvPr id="24" name="Titre 23"/>
          <p:cNvSpPr>
            <a:spLocks noGrp="1"/>
          </p:cNvSpPr>
          <p:nvPr>
            <p:ph type="title" hasCustomPrompt="1"/>
          </p:nvPr>
        </p:nvSpPr>
        <p:spPr/>
        <p:txBody>
          <a:bodyPr/>
          <a:lstStyle>
            <a:lvl1pPr>
              <a:defRPr spc="0" baseline="0"/>
            </a:lvl1pPr>
          </a:lstStyle>
          <a:p>
            <a:r>
              <a:rPr lang="en-US" noProof="0" dirty="0"/>
              <a:t>title</a:t>
            </a:r>
          </a:p>
        </p:txBody>
      </p:sp>
    </p:spTree>
    <p:extLst>
      <p:ext uri="{BB962C8B-B14F-4D97-AF65-F5344CB8AC3E}">
        <p14:creationId xmlns:p14="http://schemas.microsoft.com/office/powerpoint/2010/main" val="10590838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0_Placeholder-Image">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1" y="7342908"/>
            <a:ext cx="8125882" cy="6373091"/>
          </a:xfrm>
          <a:solidFill>
            <a:schemeClr val="bg1">
              <a:lumMod val="95000"/>
            </a:schemeClr>
          </a:solidFill>
        </p:spPr>
        <p:txBody>
          <a:bodyPr>
            <a:normAutofit/>
          </a:bodyPr>
          <a:lstStyle>
            <a:lvl1pPr>
              <a:defRPr sz="2800" spc="0" baseline="0"/>
            </a:lvl1pPr>
          </a:lstStyle>
          <a:p>
            <a:r>
              <a:rPr lang="en-US" noProof="0"/>
              <a:t>Click icon to add picture</a:t>
            </a:r>
            <a:endParaRPr lang="en-US" noProof="0" dirty="0"/>
          </a:p>
        </p:txBody>
      </p:sp>
      <p:sp>
        <p:nvSpPr>
          <p:cNvPr id="8" name="Picture Placeholder 2"/>
          <p:cNvSpPr>
            <a:spLocks noGrp="1"/>
          </p:cNvSpPr>
          <p:nvPr>
            <p:ph type="pic" sz="quarter" idx="11"/>
          </p:nvPr>
        </p:nvSpPr>
        <p:spPr>
          <a:xfrm>
            <a:off x="16251768" y="7342908"/>
            <a:ext cx="8125882" cy="6373091"/>
          </a:xfrm>
          <a:solidFill>
            <a:schemeClr val="bg1">
              <a:lumMod val="95000"/>
            </a:schemeClr>
          </a:solidFill>
        </p:spPr>
        <p:txBody>
          <a:bodyPr>
            <a:normAutofit/>
          </a:bodyPr>
          <a:lstStyle>
            <a:lvl1pPr>
              <a:defRPr sz="2800" spc="0" baseline="0"/>
            </a:lvl1pPr>
          </a:lstStyle>
          <a:p>
            <a:r>
              <a:rPr lang="en-US" noProof="0"/>
              <a:t>Click icon to add picture</a:t>
            </a:r>
            <a:endParaRPr lang="en-US" noProof="0" dirty="0"/>
          </a:p>
        </p:txBody>
      </p:sp>
      <p:sp>
        <p:nvSpPr>
          <p:cNvPr id="4" name="Espace réservé du texte 21"/>
          <p:cNvSpPr>
            <a:spLocks noGrp="1"/>
          </p:cNvSpPr>
          <p:nvPr>
            <p:ph type="body" sz="quarter" idx="19" hasCustomPrompt="1"/>
          </p:nvPr>
        </p:nvSpPr>
        <p:spPr>
          <a:xfrm>
            <a:off x="9290050" y="922754"/>
            <a:ext cx="5529263" cy="565150"/>
          </a:xfrm>
        </p:spPr>
        <p:txBody>
          <a:bodyPr>
            <a:noAutofit/>
          </a:bodyPr>
          <a:lstStyle>
            <a:lvl1pPr algn="ctr">
              <a:defRPr lang="fr-CA" sz="2400" kern="1200" cap="all" spc="0" baseline="0"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sz="2800" cap="all" baseline="0"/>
            </a:lvl2pPr>
            <a:lvl3pPr>
              <a:defRPr sz="2400" cap="all" baseline="0"/>
            </a:lvl3pPr>
            <a:lvl4pPr>
              <a:defRPr sz="2000" cap="all" baseline="0"/>
            </a:lvl4pPr>
            <a:lvl5pPr>
              <a:defRPr sz="2000" cap="all" baseline="0"/>
            </a:lvl5pPr>
          </a:lstStyle>
          <a:p>
            <a:pPr lvl="0"/>
            <a:r>
              <a:rPr lang="en-US" noProof="0" dirty="0"/>
              <a:t>Sub-title</a:t>
            </a:r>
          </a:p>
        </p:txBody>
      </p:sp>
      <p:sp>
        <p:nvSpPr>
          <p:cNvPr id="5" name="Titre 23"/>
          <p:cNvSpPr>
            <a:spLocks noGrp="1"/>
          </p:cNvSpPr>
          <p:nvPr>
            <p:ph type="title" hasCustomPrompt="1"/>
          </p:nvPr>
        </p:nvSpPr>
        <p:spPr>
          <a:xfrm>
            <a:off x="1676400" y="1692770"/>
            <a:ext cx="21024850" cy="1363245"/>
          </a:xfrm>
        </p:spPr>
        <p:txBody>
          <a:bodyPr/>
          <a:lstStyle>
            <a:lvl1pPr>
              <a:defRPr spc="0" baseline="0"/>
            </a:lvl1pPr>
          </a:lstStyle>
          <a:p>
            <a:r>
              <a:rPr lang="en-US" noProof="0" dirty="0"/>
              <a:t>title</a:t>
            </a:r>
          </a:p>
        </p:txBody>
      </p:sp>
      <p:sp>
        <p:nvSpPr>
          <p:cNvPr id="6" name="Rectangle 5"/>
          <p:cNvSpPr/>
          <p:nvPr userDrawn="1"/>
        </p:nvSpPr>
        <p:spPr>
          <a:xfrm>
            <a:off x="8125883" y="7342909"/>
            <a:ext cx="8125883" cy="6373091"/>
          </a:xfrm>
          <a:prstGeom prst="rect">
            <a:avLst/>
          </a:prstGeom>
          <a:solidFill>
            <a:srgbClr val="1438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baseline="0" noProof="0" dirty="0">
              <a:latin typeface="Montserrat Light" charset="0"/>
            </a:endParaRPr>
          </a:p>
        </p:txBody>
      </p:sp>
      <p:sp>
        <p:nvSpPr>
          <p:cNvPr id="10" name="Espace réservé du texte 9"/>
          <p:cNvSpPr>
            <a:spLocks noGrp="1"/>
          </p:cNvSpPr>
          <p:nvPr>
            <p:ph type="body" sz="quarter" idx="14" hasCustomPrompt="1"/>
          </p:nvPr>
        </p:nvSpPr>
        <p:spPr>
          <a:xfrm>
            <a:off x="9290050" y="7929882"/>
            <a:ext cx="6030705" cy="1268768"/>
          </a:xfrm>
        </p:spPr>
        <p:txBody>
          <a:bodyPr>
            <a:noAutofit/>
          </a:bodyPr>
          <a:lstStyle>
            <a:lvl1pPr algn="ctr">
              <a:defRPr lang="fr-FR" sz="6600" kern="1200" cap="all" spc="0" baseline="0" dirty="0" smtClean="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en-US" noProof="0" dirty="0"/>
              <a:t>Write your title here</a:t>
            </a:r>
          </a:p>
        </p:txBody>
      </p:sp>
      <p:sp>
        <p:nvSpPr>
          <p:cNvPr id="11" name="Espace réservé du texte 11"/>
          <p:cNvSpPr>
            <a:spLocks noGrp="1"/>
          </p:cNvSpPr>
          <p:nvPr>
            <p:ph type="body" sz="quarter" idx="21" hasCustomPrompt="1"/>
          </p:nvPr>
        </p:nvSpPr>
        <p:spPr>
          <a:xfrm>
            <a:off x="9290050" y="10172774"/>
            <a:ext cx="6030705" cy="1990076"/>
          </a:xfrm>
        </p:spPr>
        <p:txBody>
          <a:bodyPr>
            <a:normAutofit/>
          </a:bodyPr>
          <a:lstStyle>
            <a:lvl1pPr algn="ctr">
              <a:defRPr lang="fr-FR" sz="2400" kern="1200" spc="0" baseline="0" dirty="0" smtClean="0">
                <a:solidFill>
                  <a:schemeClr val="bg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en-US" noProof="0" dirty="0"/>
              <a:t>Write your text here</a:t>
            </a:r>
          </a:p>
        </p:txBody>
      </p:sp>
      <p:sp>
        <p:nvSpPr>
          <p:cNvPr id="12" name="Espace réservé du texte 11"/>
          <p:cNvSpPr>
            <a:spLocks noGrp="1"/>
          </p:cNvSpPr>
          <p:nvPr>
            <p:ph type="body" sz="quarter" idx="22" hasCustomPrompt="1"/>
          </p:nvPr>
        </p:nvSpPr>
        <p:spPr>
          <a:xfrm>
            <a:off x="3801979" y="3394985"/>
            <a:ext cx="16796084" cy="1990076"/>
          </a:xfrm>
        </p:spPr>
        <p:txBody>
          <a:bodyPr>
            <a:normAutofit/>
          </a:bodyPr>
          <a:lstStyle>
            <a:lvl1pPr algn="ctr">
              <a:defRPr lang="fr-FR" sz="2400" kern="1200" spc="0" baseline="0" dirty="0" smtClean="0">
                <a:solidFill>
                  <a:schemeClr val="bg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en-US" noProof="0" dirty="0"/>
              <a:t>Write your text here</a:t>
            </a:r>
          </a:p>
        </p:txBody>
      </p:sp>
    </p:spTree>
    <p:extLst>
      <p:ext uri="{BB962C8B-B14F-4D97-AF65-F5344CB8AC3E}">
        <p14:creationId xmlns:p14="http://schemas.microsoft.com/office/powerpoint/2010/main" val="3608803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Placeholder-Image">
    <p:spTree>
      <p:nvGrpSpPr>
        <p:cNvPr id="1" name=""/>
        <p:cNvGrpSpPr/>
        <p:nvPr/>
      </p:nvGrpSpPr>
      <p:grpSpPr>
        <a:xfrm>
          <a:off x="0" y="0"/>
          <a:ext cx="0" cy="0"/>
          <a:chOff x="0" y="0"/>
          <a:chExt cx="0" cy="0"/>
        </a:xfrm>
      </p:grpSpPr>
      <p:sp>
        <p:nvSpPr>
          <p:cNvPr id="10" name="Picture Placeholder 2"/>
          <p:cNvSpPr>
            <a:spLocks noGrp="1"/>
          </p:cNvSpPr>
          <p:nvPr>
            <p:ph type="pic" sz="quarter" idx="11"/>
          </p:nvPr>
        </p:nvSpPr>
        <p:spPr>
          <a:xfrm>
            <a:off x="8125882" y="6858000"/>
            <a:ext cx="16251768" cy="6858000"/>
          </a:xfrm>
          <a:solidFill>
            <a:schemeClr val="bg1">
              <a:lumMod val="95000"/>
            </a:schemeClr>
          </a:solidFill>
        </p:spPr>
        <p:txBody>
          <a:bodyPr>
            <a:normAutofit/>
          </a:bodyPr>
          <a:lstStyle>
            <a:lvl1pPr>
              <a:defRPr sz="2800" spc="0" baseline="0"/>
            </a:lvl1pPr>
          </a:lstStyle>
          <a:p>
            <a:r>
              <a:rPr lang="en-US"/>
              <a:t>Click icon to add picture</a:t>
            </a:r>
          </a:p>
        </p:txBody>
      </p:sp>
      <p:sp>
        <p:nvSpPr>
          <p:cNvPr id="12" name="Picture Placeholder 2"/>
          <p:cNvSpPr>
            <a:spLocks noGrp="1"/>
          </p:cNvSpPr>
          <p:nvPr>
            <p:ph type="pic" sz="quarter" idx="10"/>
          </p:nvPr>
        </p:nvSpPr>
        <p:spPr>
          <a:xfrm>
            <a:off x="1" y="1"/>
            <a:ext cx="8125882" cy="6858000"/>
          </a:xfrm>
          <a:solidFill>
            <a:schemeClr val="bg1">
              <a:lumMod val="95000"/>
            </a:schemeClr>
          </a:solidFill>
        </p:spPr>
        <p:txBody>
          <a:bodyPr>
            <a:normAutofit/>
          </a:bodyPr>
          <a:lstStyle>
            <a:lvl1pPr>
              <a:defRPr sz="2800" spc="0" baseline="0"/>
            </a:lvl1pPr>
          </a:lstStyle>
          <a:p>
            <a:r>
              <a:rPr lang="en-US"/>
              <a:t>Click icon to add picture</a:t>
            </a:r>
          </a:p>
        </p:txBody>
      </p:sp>
      <p:sp>
        <p:nvSpPr>
          <p:cNvPr id="4" name="Espace réservé du texte 21"/>
          <p:cNvSpPr>
            <a:spLocks noGrp="1"/>
          </p:cNvSpPr>
          <p:nvPr>
            <p:ph type="body" sz="quarter" idx="19" hasCustomPrompt="1"/>
          </p:nvPr>
        </p:nvSpPr>
        <p:spPr>
          <a:xfrm>
            <a:off x="8807116" y="922754"/>
            <a:ext cx="6012197" cy="565150"/>
          </a:xfrm>
        </p:spPr>
        <p:txBody>
          <a:bodyPr>
            <a:noAutofit/>
          </a:bodyPr>
          <a:lstStyle>
            <a:lvl1pPr algn="l">
              <a:defRPr lang="fr-CA" sz="2400" kern="1200" cap="all" spc="0" baseline="0"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sz="2800" cap="all" baseline="0"/>
            </a:lvl2pPr>
            <a:lvl3pPr>
              <a:defRPr sz="2400" cap="all" baseline="0"/>
            </a:lvl3pPr>
            <a:lvl4pPr>
              <a:defRPr sz="2000" cap="all" baseline="0"/>
            </a:lvl4pPr>
            <a:lvl5pPr>
              <a:defRPr sz="2000" cap="all" baseline="0"/>
            </a:lvl5pPr>
          </a:lstStyle>
          <a:p>
            <a:pPr lvl="0"/>
            <a:r>
              <a:rPr lang="en-US" noProof="0" dirty="0"/>
              <a:t>Sub-title</a:t>
            </a:r>
          </a:p>
        </p:txBody>
      </p:sp>
      <p:sp>
        <p:nvSpPr>
          <p:cNvPr id="5" name="Titre 23"/>
          <p:cNvSpPr>
            <a:spLocks noGrp="1"/>
          </p:cNvSpPr>
          <p:nvPr>
            <p:ph type="title" hasCustomPrompt="1"/>
          </p:nvPr>
        </p:nvSpPr>
        <p:spPr>
          <a:xfrm>
            <a:off x="8807116" y="1692770"/>
            <a:ext cx="13894134" cy="1363245"/>
          </a:xfrm>
        </p:spPr>
        <p:txBody>
          <a:bodyPr/>
          <a:lstStyle>
            <a:lvl1pPr algn="l">
              <a:defRPr spc="0" baseline="0"/>
            </a:lvl1pPr>
          </a:lstStyle>
          <a:p>
            <a:r>
              <a:rPr lang="en-US" noProof="0" dirty="0"/>
              <a:t>title</a:t>
            </a:r>
          </a:p>
        </p:txBody>
      </p:sp>
      <p:sp>
        <p:nvSpPr>
          <p:cNvPr id="6" name="Espace réservé du texte 21"/>
          <p:cNvSpPr>
            <a:spLocks noGrp="1"/>
          </p:cNvSpPr>
          <p:nvPr>
            <p:ph type="body" sz="quarter" idx="20" hasCustomPrompt="1"/>
          </p:nvPr>
        </p:nvSpPr>
        <p:spPr>
          <a:xfrm>
            <a:off x="8807116" y="3305007"/>
            <a:ext cx="13894134" cy="3023604"/>
          </a:xfrm>
        </p:spPr>
        <p:txBody>
          <a:bodyPr>
            <a:noAutofit/>
          </a:bodyPr>
          <a:lstStyle>
            <a:lvl1pPr algn="l">
              <a:defRPr lang="fr-CA" sz="2400" kern="1200" cap="none" spc="0" baseline="0"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sz="2800" cap="all" baseline="0"/>
            </a:lvl2pPr>
            <a:lvl3pPr>
              <a:defRPr sz="2400" cap="all" baseline="0"/>
            </a:lvl3pPr>
            <a:lvl4pPr>
              <a:defRPr sz="2000" cap="all" baseline="0"/>
            </a:lvl4pPr>
            <a:lvl5pPr>
              <a:defRPr sz="2000" cap="all" baseline="0"/>
            </a:lvl5pPr>
          </a:lstStyle>
          <a:p>
            <a:pPr lvl="0"/>
            <a:r>
              <a:rPr lang="en-US" noProof="0" dirty="0"/>
              <a:t>Text</a:t>
            </a:r>
          </a:p>
        </p:txBody>
      </p:sp>
      <p:sp>
        <p:nvSpPr>
          <p:cNvPr id="8" name="Titre 23"/>
          <p:cNvSpPr txBox="1">
            <a:spLocks/>
          </p:cNvSpPr>
          <p:nvPr userDrawn="1"/>
        </p:nvSpPr>
        <p:spPr>
          <a:xfrm>
            <a:off x="901116" y="7828878"/>
            <a:ext cx="6293768" cy="1363245"/>
          </a:xfrm>
          <a:prstGeom prst="rect">
            <a:avLst/>
          </a:prstGeom>
        </p:spPr>
        <p:txBody>
          <a:bodyPr vert="horz" lIns="91440" tIns="45720" rIns="91440" bIns="45720" rtlCol="0" anchor="ctr">
            <a:normAutofit/>
          </a:bodyPr>
          <a:lstStyle>
            <a:lvl1pPr algn="l" defTabSz="1828434" rtl="0" eaLnBrk="1" latinLnBrk="0" hangingPunct="1">
              <a:lnSpc>
                <a:spcPct val="90000"/>
              </a:lnSpc>
              <a:spcBef>
                <a:spcPct val="0"/>
              </a:spcBef>
              <a:buNone/>
              <a:defRPr lang="en-US" sz="6600" kern="1200" cap="all" spc="100" baseline="0">
                <a:solidFill>
                  <a:srgbClr val="56B146"/>
                </a:solidFill>
                <a:latin typeface="calibri" panose="020F0502020204030204" pitchFamily="34" charset="0"/>
                <a:ea typeface="calibri" panose="020F0502020204030204" pitchFamily="34" charset="0"/>
                <a:cs typeface="calibri" panose="020F0502020204030204" pitchFamily="34" charset="0"/>
              </a:defRPr>
            </a:lvl1pPr>
          </a:lstStyle>
          <a:p>
            <a:r>
              <a:rPr lang="en-US" spc="0" baseline="0" noProof="0" dirty="0"/>
              <a:t>title</a:t>
            </a:r>
          </a:p>
        </p:txBody>
      </p:sp>
      <p:sp>
        <p:nvSpPr>
          <p:cNvPr id="9" name="Espace réservé du texte 21"/>
          <p:cNvSpPr>
            <a:spLocks noGrp="1"/>
          </p:cNvSpPr>
          <p:nvPr>
            <p:ph type="body" sz="quarter" idx="22" hasCustomPrompt="1"/>
          </p:nvPr>
        </p:nvSpPr>
        <p:spPr>
          <a:xfrm>
            <a:off x="901116" y="9441115"/>
            <a:ext cx="6293768" cy="3023604"/>
          </a:xfrm>
        </p:spPr>
        <p:txBody>
          <a:bodyPr>
            <a:noAutofit/>
          </a:bodyPr>
          <a:lstStyle>
            <a:lvl1pPr algn="l">
              <a:defRPr lang="fr-CA" sz="2400" kern="1200" cap="none" spc="0" baseline="0"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sz="2800" cap="all" baseline="0"/>
            </a:lvl2pPr>
            <a:lvl3pPr>
              <a:defRPr sz="2400" cap="all" baseline="0"/>
            </a:lvl3pPr>
            <a:lvl4pPr>
              <a:defRPr sz="2000" cap="all" baseline="0"/>
            </a:lvl4pPr>
            <a:lvl5pPr>
              <a:defRPr sz="2000" cap="all" baseline="0"/>
            </a:lvl5pPr>
          </a:lstStyle>
          <a:p>
            <a:pPr lvl="0"/>
            <a:r>
              <a:rPr lang="en-US" noProof="0" dirty="0"/>
              <a:t>Text</a:t>
            </a:r>
          </a:p>
        </p:txBody>
      </p:sp>
    </p:spTree>
    <p:extLst>
      <p:ext uri="{BB962C8B-B14F-4D97-AF65-F5344CB8AC3E}">
        <p14:creationId xmlns:p14="http://schemas.microsoft.com/office/powerpoint/2010/main" val="6571031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Placeholder-Image">
    <p:spTree>
      <p:nvGrpSpPr>
        <p:cNvPr id="1" name=""/>
        <p:cNvGrpSpPr/>
        <p:nvPr/>
      </p:nvGrpSpPr>
      <p:grpSpPr>
        <a:xfrm>
          <a:off x="0" y="0"/>
          <a:ext cx="0" cy="0"/>
          <a:chOff x="0" y="0"/>
          <a:chExt cx="0" cy="0"/>
        </a:xfrm>
      </p:grpSpPr>
      <p:sp>
        <p:nvSpPr>
          <p:cNvPr id="14" name="Picture Placeholder 6"/>
          <p:cNvSpPr>
            <a:spLocks noGrp="1"/>
          </p:cNvSpPr>
          <p:nvPr>
            <p:ph type="pic" sz="quarter" idx="14"/>
          </p:nvPr>
        </p:nvSpPr>
        <p:spPr>
          <a:xfrm>
            <a:off x="2933065" y="4235410"/>
            <a:ext cx="2362200" cy="2362200"/>
          </a:xfrm>
          <a:prstGeom prst="ellipse">
            <a:avLst/>
          </a:prstGeom>
          <a:solidFill>
            <a:schemeClr val="bg1">
              <a:lumMod val="95000"/>
            </a:schemeClr>
          </a:solidFill>
        </p:spPr>
        <p:txBody>
          <a:bodyPr>
            <a:normAutofit/>
          </a:bodyPr>
          <a:lstStyle>
            <a:lvl1pPr>
              <a:defRPr sz="2000"/>
            </a:lvl1pPr>
          </a:lstStyle>
          <a:p>
            <a:r>
              <a:rPr lang="en-US" noProof="0"/>
              <a:t>Click icon to add picture</a:t>
            </a:r>
            <a:endParaRPr lang="en-US" noProof="0" dirty="0"/>
          </a:p>
        </p:txBody>
      </p:sp>
      <p:sp>
        <p:nvSpPr>
          <p:cNvPr id="15" name="Picture Placeholder 6"/>
          <p:cNvSpPr>
            <a:spLocks noGrp="1"/>
          </p:cNvSpPr>
          <p:nvPr>
            <p:ph type="pic" sz="quarter" idx="15"/>
          </p:nvPr>
        </p:nvSpPr>
        <p:spPr>
          <a:xfrm>
            <a:off x="2933065" y="8578751"/>
            <a:ext cx="2362200" cy="2362200"/>
          </a:xfrm>
          <a:prstGeom prst="ellipse">
            <a:avLst/>
          </a:prstGeom>
          <a:solidFill>
            <a:schemeClr val="bg1">
              <a:lumMod val="95000"/>
            </a:schemeClr>
          </a:solidFill>
        </p:spPr>
        <p:txBody>
          <a:bodyPr>
            <a:normAutofit/>
          </a:bodyPr>
          <a:lstStyle>
            <a:lvl1pPr>
              <a:defRPr sz="2000"/>
            </a:lvl1pPr>
          </a:lstStyle>
          <a:p>
            <a:r>
              <a:rPr lang="en-US" noProof="0"/>
              <a:t>Click icon to add picture</a:t>
            </a:r>
            <a:endParaRPr lang="en-US" noProof="0" dirty="0"/>
          </a:p>
        </p:txBody>
      </p:sp>
      <p:sp>
        <p:nvSpPr>
          <p:cNvPr id="16" name="Picture Placeholder 6"/>
          <p:cNvSpPr>
            <a:spLocks noGrp="1"/>
          </p:cNvSpPr>
          <p:nvPr>
            <p:ph type="pic" sz="quarter" idx="16"/>
          </p:nvPr>
        </p:nvSpPr>
        <p:spPr>
          <a:xfrm>
            <a:off x="13441422" y="4235409"/>
            <a:ext cx="2362200" cy="2362200"/>
          </a:xfrm>
          <a:prstGeom prst="ellipse">
            <a:avLst/>
          </a:prstGeom>
          <a:solidFill>
            <a:schemeClr val="bg1">
              <a:lumMod val="95000"/>
            </a:schemeClr>
          </a:solidFill>
        </p:spPr>
        <p:txBody>
          <a:bodyPr>
            <a:normAutofit/>
          </a:bodyPr>
          <a:lstStyle>
            <a:lvl1pPr>
              <a:defRPr sz="2000"/>
            </a:lvl1pPr>
          </a:lstStyle>
          <a:p>
            <a:r>
              <a:rPr lang="en-US" noProof="0"/>
              <a:t>Click icon to add picture</a:t>
            </a:r>
            <a:endParaRPr lang="en-US" noProof="0" dirty="0"/>
          </a:p>
        </p:txBody>
      </p:sp>
      <p:sp>
        <p:nvSpPr>
          <p:cNvPr id="17" name="Picture Placeholder 6"/>
          <p:cNvSpPr>
            <a:spLocks noGrp="1"/>
          </p:cNvSpPr>
          <p:nvPr>
            <p:ph type="pic" sz="quarter" idx="17"/>
          </p:nvPr>
        </p:nvSpPr>
        <p:spPr>
          <a:xfrm>
            <a:off x="13441422" y="8578750"/>
            <a:ext cx="2362200" cy="2362200"/>
          </a:xfrm>
          <a:prstGeom prst="ellipse">
            <a:avLst/>
          </a:prstGeom>
          <a:solidFill>
            <a:schemeClr val="bg1">
              <a:lumMod val="95000"/>
            </a:schemeClr>
          </a:solidFill>
        </p:spPr>
        <p:txBody>
          <a:bodyPr>
            <a:normAutofit/>
          </a:bodyPr>
          <a:lstStyle>
            <a:lvl1pPr>
              <a:defRPr sz="2000"/>
            </a:lvl1pPr>
          </a:lstStyle>
          <a:p>
            <a:r>
              <a:rPr lang="en-US" noProof="0"/>
              <a:t>Click icon to add picture</a:t>
            </a:r>
            <a:endParaRPr lang="en-US" noProof="0" dirty="0"/>
          </a:p>
        </p:txBody>
      </p:sp>
      <p:sp>
        <p:nvSpPr>
          <p:cNvPr id="2" name="Titre 1"/>
          <p:cNvSpPr>
            <a:spLocks noGrp="1"/>
          </p:cNvSpPr>
          <p:nvPr>
            <p:ph type="title" hasCustomPrompt="1"/>
          </p:nvPr>
        </p:nvSpPr>
        <p:spPr/>
        <p:txBody>
          <a:bodyPr/>
          <a:lstStyle>
            <a:lvl1pPr>
              <a:defRPr/>
            </a:lvl1pPr>
          </a:lstStyle>
          <a:p>
            <a:r>
              <a:rPr lang="en-US" noProof="0" dirty="0"/>
              <a:t>title</a:t>
            </a:r>
          </a:p>
        </p:txBody>
      </p:sp>
      <p:sp>
        <p:nvSpPr>
          <p:cNvPr id="7" name="Espace réservé du texte 21"/>
          <p:cNvSpPr>
            <a:spLocks noGrp="1"/>
          </p:cNvSpPr>
          <p:nvPr>
            <p:ph type="body" sz="quarter" idx="19" hasCustomPrompt="1"/>
          </p:nvPr>
        </p:nvSpPr>
        <p:spPr>
          <a:xfrm>
            <a:off x="9290050" y="922754"/>
            <a:ext cx="5529263" cy="565150"/>
          </a:xfrm>
        </p:spPr>
        <p:txBody>
          <a:bodyPr>
            <a:noAutofit/>
          </a:bodyPr>
          <a:lstStyle>
            <a:lvl1pPr algn="ctr">
              <a:defRPr lang="fr-CA" sz="2400" kern="1200" cap="all" spc="0" baseline="0"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sz="2800" cap="all" baseline="0"/>
            </a:lvl2pPr>
            <a:lvl3pPr>
              <a:defRPr sz="2400" cap="all" baseline="0"/>
            </a:lvl3pPr>
            <a:lvl4pPr>
              <a:defRPr sz="2000" cap="all" baseline="0"/>
            </a:lvl4pPr>
            <a:lvl5pPr>
              <a:defRPr sz="2000" cap="all" baseline="0"/>
            </a:lvl5pPr>
          </a:lstStyle>
          <a:p>
            <a:pPr lvl="0"/>
            <a:r>
              <a:rPr lang="en-US" noProof="0" dirty="0"/>
              <a:t>Sub-title</a:t>
            </a:r>
          </a:p>
        </p:txBody>
      </p:sp>
    </p:spTree>
    <p:extLst>
      <p:ext uri="{BB962C8B-B14F-4D97-AF65-F5344CB8AC3E}">
        <p14:creationId xmlns:p14="http://schemas.microsoft.com/office/powerpoint/2010/main" val="3920355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9_Placeholder-Image">
    <p:spTree>
      <p:nvGrpSpPr>
        <p:cNvPr id="1" name=""/>
        <p:cNvGrpSpPr/>
        <p:nvPr/>
      </p:nvGrpSpPr>
      <p:grpSpPr>
        <a:xfrm>
          <a:off x="0" y="0"/>
          <a:ext cx="0" cy="0"/>
          <a:chOff x="0" y="0"/>
          <a:chExt cx="0" cy="0"/>
        </a:xfrm>
      </p:grpSpPr>
      <p:sp>
        <p:nvSpPr>
          <p:cNvPr id="22" name="Picture Placeholder 6"/>
          <p:cNvSpPr>
            <a:spLocks noGrp="1"/>
          </p:cNvSpPr>
          <p:nvPr>
            <p:ph type="pic" sz="quarter" idx="14"/>
          </p:nvPr>
        </p:nvSpPr>
        <p:spPr>
          <a:xfrm>
            <a:off x="4126445" y="3146229"/>
            <a:ext cx="2272678" cy="2272678"/>
          </a:xfrm>
          <a:prstGeom prst="ellipse">
            <a:avLst/>
          </a:prstGeom>
          <a:solidFill>
            <a:schemeClr val="bg1">
              <a:lumMod val="95000"/>
            </a:schemeClr>
          </a:solidFill>
        </p:spPr>
        <p:txBody>
          <a:bodyPr>
            <a:normAutofit/>
          </a:bodyPr>
          <a:lstStyle>
            <a:lvl1pPr>
              <a:defRPr sz="2000"/>
            </a:lvl1pPr>
          </a:lstStyle>
          <a:p>
            <a:r>
              <a:rPr lang="en-US"/>
              <a:t>Click icon to add picture</a:t>
            </a:r>
            <a:endParaRPr lang="en-US" dirty="0"/>
          </a:p>
        </p:txBody>
      </p:sp>
      <p:sp>
        <p:nvSpPr>
          <p:cNvPr id="23" name="Picture Placeholder 6"/>
          <p:cNvSpPr>
            <a:spLocks noGrp="1"/>
          </p:cNvSpPr>
          <p:nvPr>
            <p:ph type="pic" sz="quarter" idx="18"/>
          </p:nvPr>
        </p:nvSpPr>
        <p:spPr>
          <a:xfrm>
            <a:off x="9027879" y="3146229"/>
            <a:ext cx="2272678" cy="2272678"/>
          </a:xfrm>
          <a:prstGeom prst="ellipse">
            <a:avLst/>
          </a:prstGeom>
          <a:solidFill>
            <a:schemeClr val="bg1">
              <a:lumMod val="95000"/>
            </a:schemeClr>
          </a:solidFill>
        </p:spPr>
        <p:txBody>
          <a:bodyPr>
            <a:normAutofit/>
          </a:bodyPr>
          <a:lstStyle>
            <a:lvl1pPr>
              <a:defRPr sz="2000"/>
            </a:lvl1pPr>
          </a:lstStyle>
          <a:p>
            <a:r>
              <a:rPr lang="en-US"/>
              <a:t>Click icon to add picture</a:t>
            </a:r>
            <a:endParaRPr lang="en-US" dirty="0"/>
          </a:p>
        </p:txBody>
      </p:sp>
      <p:sp>
        <p:nvSpPr>
          <p:cNvPr id="24" name="Picture Placeholder 6"/>
          <p:cNvSpPr>
            <a:spLocks noGrp="1"/>
          </p:cNvSpPr>
          <p:nvPr>
            <p:ph type="pic" sz="quarter" idx="19"/>
          </p:nvPr>
        </p:nvSpPr>
        <p:spPr>
          <a:xfrm>
            <a:off x="13929312" y="3146229"/>
            <a:ext cx="2272678" cy="2272678"/>
          </a:xfrm>
          <a:prstGeom prst="ellipse">
            <a:avLst/>
          </a:prstGeom>
          <a:solidFill>
            <a:schemeClr val="bg1">
              <a:lumMod val="95000"/>
            </a:schemeClr>
          </a:solidFill>
        </p:spPr>
        <p:txBody>
          <a:bodyPr>
            <a:normAutofit/>
          </a:bodyPr>
          <a:lstStyle>
            <a:lvl1pPr>
              <a:defRPr sz="2000"/>
            </a:lvl1pPr>
          </a:lstStyle>
          <a:p>
            <a:r>
              <a:rPr lang="en-US"/>
              <a:t>Click icon to add picture</a:t>
            </a:r>
            <a:endParaRPr lang="en-US" dirty="0"/>
          </a:p>
        </p:txBody>
      </p:sp>
      <p:sp>
        <p:nvSpPr>
          <p:cNvPr id="25" name="Picture Placeholder 6"/>
          <p:cNvSpPr>
            <a:spLocks noGrp="1"/>
          </p:cNvSpPr>
          <p:nvPr>
            <p:ph type="pic" sz="quarter" idx="20"/>
          </p:nvPr>
        </p:nvSpPr>
        <p:spPr>
          <a:xfrm>
            <a:off x="18260331" y="3146229"/>
            <a:ext cx="2272678" cy="2272678"/>
          </a:xfrm>
          <a:prstGeom prst="ellipse">
            <a:avLst/>
          </a:prstGeom>
          <a:solidFill>
            <a:schemeClr val="bg1">
              <a:lumMod val="95000"/>
            </a:schemeClr>
          </a:solidFill>
        </p:spPr>
        <p:txBody>
          <a:bodyPr>
            <a:normAutofit/>
          </a:bodyPr>
          <a:lstStyle>
            <a:lvl1pPr>
              <a:defRPr sz="2000"/>
            </a:lvl1pPr>
          </a:lstStyle>
          <a:p>
            <a:r>
              <a:rPr lang="en-US"/>
              <a:t>Click icon to add picture</a:t>
            </a:r>
            <a:endParaRPr lang="en-US" dirty="0"/>
          </a:p>
        </p:txBody>
      </p:sp>
      <p:sp>
        <p:nvSpPr>
          <p:cNvPr id="30" name="Picture Placeholder 6"/>
          <p:cNvSpPr>
            <a:spLocks noGrp="1"/>
          </p:cNvSpPr>
          <p:nvPr>
            <p:ph type="pic" sz="quarter" idx="21"/>
          </p:nvPr>
        </p:nvSpPr>
        <p:spPr>
          <a:xfrm>
            <a:off x="4126445" y="8214159"/>
            <a:ext cx="2272678" cy="2272678"/>
          </a:xfrm>
          <a:prstGeom prst="ellipse">
            <a:avLst/>
          </a:prstGeom>
          <a:solidFill>
            <a:schemeClr val="bg1">
              <a:lumMod val="95000"/>
            </a:schemeClr>
          </a:solidFill>
        </p:spPr>
        <p:txBody>
          <a:bodyPr>
            <a:normAutofit/>
          </a:bodyPr>
          <a:lstStyle>
            <a:lvl1pPr>
              <a:defRPr sz="2000"/>
            </a:lvl1pPr>
          </a:lstStyle>
          <a:p>
            <a:r>
              <a:rPr lang="en-US"/>
              <a:t>Click icon to add picture</a:t>
            </a:r>
            <a:endParaRPr lang="en-US" dirty="0"/>
          </a:p>
        </p:txBody>
      </p:sp>
      <p:sp>
        <p:nvSpPr>
          <p:cNvPr id="31" name="Picture Placeholder 6"/>
          <p:cNvSpPr>
            <a:spLocks noGrp="1"/>
          </p:cNvSpPr>
          <p:nvPr>
            <p:ph type="pic" sz="quarter" idx="22"/>
          </p:nvPr>
        </p:nvSpPr>
        <p:spPr>
          <a:xfrm>
            <a:off x="9027879" y="8214159"/>
            <a:ext cx="2272678" cy="2272678"/>
          </a:xfrm>
          <a:prstGeom prst="ellipse">
            <a:avLst/>
          </a:prstGeom>
          <a:solidFill>
            <a:schemeClr val="bg1">
              <a:lumMod val="95000"/>
            </a:schemeClr>
          </a:solidFill>
        </p:spPr>
        <p:txBody>
          <a:bodyPr>
            <a:normAutofit/>
          </a:bodyPr>
          <a:lstStyle>
            <a:lvl1pPr>
              <a:defRPr sz="2000"/>
            </a:lvl1pPr>
          </a:lstStyle>
          <a:p>
            <a:r>
              <a:rPr lang="en-US"/>
              <a:t>Click icon to add picture</a:t>
            </a:r>
            <a:endParaRPr lang="en-US" dirty="0"/>
          </a:p>
        </p:txBody>
      </p:sp>
      <p:sp>
        <p:nvSpPr>
          <p:cNvPr id="32" name="Picture Placeholder 6"/>
          <p:cNvSpPr>
            <a:spLocks noGrp="1"/>
          </p:cNvSpPr>
          <p:nvPr>
            <p:ph type="pic" sz="quarter" idx="23"/>
          </p:nvPr>
        </p:nvSpPr>
        <p:spPr>
          <a:xfrm>
            <a:off x="13929312" y="8214159"/>
            <a:ext cx="2272678" cy="2272678"/>
          </a:xfrm>
          <a:prstGeom prst="ellipse">
            <a:avLst/>
          </a:prstGeom>
          <a:solidFill>
            <a:schemeClr val="bg1">
              <a:lumMod val="95000"/>
            </a:schemeClr>
          </a:solidFill>
        </p:spPr>
        <p:txBody>
          <a:bodyPr>
            <a:normAutofit/>
          </a:bodyPr>
          <a:lstStyle>
            <a:lvl1pPr>
              <a:defRPr sz="2000"/>
            </a:lvl1pPr>
          </a:lstStyle>
          <a:p>
            <a:r>
              <a:rPr lang="en-US"/>
              <a:t>Click icon to add picture</a:t>
            </a:r>
            <a:endParaRPr lang="en-US" dirty="0"/>
          </a:p>
        </p:txBody>
      </p:sp>
      <p:sp>
        <p:nvSpPr>
          <p:cNvPr id="33" name="Picture Placeholder 6"/>
          <p:cNvSpPr>
            <a:spLocks noGrp="1"/>
          </p:cNvSpPr>
          <p:nvPr>
            <p:ph type="pic" sz="quarter" idx="24"/>
          </p:nvPr>
        </p:nvSpPr>
        <p:spPr>
          <a:xfrm>
            <a:off x="18260331" y="8214159"/>
            <a:ext cx="2272678" cy="2272678"/>
          </a:xfrm>
          <a:prstGeom prst="ellipse">
            <a:avLst/>
          </a:prstGeom>
          <a:solidFill>
            <a:schemeClr val="bg1">
              <a:lumMod val="95000"/>
            </a:schemeClr>
          </a:solidFill>
        </p:spPr>
        <p:txBody>
          <a:bodyPr>
            <a:normAutofit/>
          </a:bodyPr>
          <a:lstStyle>
            <a:lvl1pPr>
              <a:defRPr sz="2000"/>
            </a:lvl1pPr>
          </a:lstStyle>
          <a:p>
            <a:r>
              <a:rPr lang="en-US"/>
              <a:t>Click icon to add picture</a:t>
            </a:r>
            <a:endParaRPr lang="en-US" dirty="0"/>
          </a:p>
        </p:txBody>
      </p:sp>
      <p:sp>
        <p:nvSpPr>
          <p:cNvPr id="2" name="Titre 1"/>
          <p:cNvSpPr>
            <a:spLocks noGrp="1"/>
          </p:cNvSpPr>
          <p:nvPr>
            <p:ph type="title" hasCustomPrompt="1"/>
          </p:nvPr>
        </p:nvSpPr>
        <p:spPr/>
        <p:txBody>
          <a:bodyPr/>
          <a:lstStyle>
            <a:lvl1pPr>
              <a:defRPr/>
            </a:lvl1pPr>
          </a:lstStyle>
          <a:p>
            <a:r>
              <a:rPr lang="en-US" noProof="0" dirty="0"/>
              <a:t>title</a:t>
            </a:r>
          </a:p>
        </p:txBody>
      </p:sp>
      <p:sp>
        <p:nvSpPr>
          <p:cNvPr id="11" name="Espace réservé du texte 21"/>
          <p:cNvSpPr>
            <a:spLocks noGrp="1"/>
          </p:cNvSpPr>
          <p:nvPr>
            <p:ph type="body" sz="quarter" idx="25" hasCustomPrompt="1"/>
          </p:nvPr>
        </p:nvSpPr>
        <p:spPr>
          <a:xfrm>
            <a:off x="9290050" y="922754"/>
            <a:ext cx="5529263" cy="565150"/>
          </a:xfrm>
        </p:spPr>
        <p:txBody>
          <a:bodyPr>
            <a:noAutofit/>
          </a:bodyPr>
          <a:lstStyle>
            <a:lvl1pPr algn="ctr">
              <a:defRPr lang="fr-CA" sz="2400" kern="1200" cap="all" spc="0" baseline="0"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sz="2800" cap="all" baseline="0"/>
            </a:lvl2pPr>
            <a:lvl3pPr>
              <a:defRPr sz="2400" cap="all" baseline="0"/>
            </a:lvl3pPr>
            <a:lvl4pPr>
              <a:defRPr sz="2000" cap="all" baseline="0"/>
            </a:lvl4pPr>
            <a:lvl5pPr>
              <a:defRPr sz="2000" cap="all" baseline="0"/>
            </a:lvl5pPr>
          </a:lstStyle>
          <a:p>
            <a:pPr lvl="0"/>
            <a:r>
              <a:rPr lang="en-US" noProof="0" dirty="0"/>
              <a:t>Sub-title</a:t>
            </a:r>
          </a:p>
        </p:txBody>
      </p:sp>
    </p:spTree>
    <p:extLst>
      <p:ext uri="{BB962C8B-B14F-4D97-AF65-F5344CB8AC3E}">
        <p14:creationId xmlns:p14="http://schemas.microsoft.com/office/powerpoint/2010/main" val="2897007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Placeholder-Image">
    <p:spTree>
      <p:nvGrpSpPr>
        <p:cNvPr id="1" name=""/>
        <p:cNvGrpSpPr/>
        <p:nvPr/>
      </p:nvGrpSpPr>
      <p:grpSpPr>
        <a:xfrm>
          <a:off x="0" y="0"/>
          <a:ext cx="0" cy="0"/>
          <a:chOff x="0" y="0"/>
          <a:chExt cx="0" cy="0"/>
        </a:xfrm>
      </p:grpSpPr>
      <p:sp>
        <p:nvSpPr>
          <p:cNvPr id="22" name="Picture Placeholder 6"/>
          <p:cNvSpPr>
            <a:spLocks noGrp="1"/>
          </p:cNvSpPr>
          <p:nvPr>
            <p:ph type="pic" sz="quarter" idx="14"/>
          </p:nvPr>
        </p:nvSpPr>
        <p:spPr>
          <a:xfrm>
            <a:off x="2249750" y="4138889"/>
            <a:ext cx="1739818" cy="1714418"/>
          </a:xfrm>
          <a:prstGeom prst="ellipse">
            <a:avLst/>
          </a:prstGeom>
          <a:solidFill>
            <a:schemeClr val="bg1">
              <a:lumMod val="95000"/>
            </a:schemeClr>
          </a:solidFill>
        </p:spPr>
        <p:txBody>
          <a:bodyPr>
            <a:normAutofit/>
          </a:bodyPr>
          <a:lstStyle>
            <a:lvl1pPr>
              <a:defRPr sz="2000"/>
            </a:lvl1pPr>
          </a:lstStyle>
          <a:p>
            <a:r>
              <a:rPr lang="en-US"/>
              <a:t>Click icon to add picture</a:t>
            </a:r>
            <a:endParaRPr lang="en-US" dirty="0"/>
          </a:p>
        </p:txBody>
      </p:sp>
      <p:sp>
        <p:nvSpPr>
          <p:cNvPr id="23" name="Picture Placeholder 6"/>
          <p:cNvSpPr>
            <a:spLocks noGrp="1"/>
          </p:cNvSpPr>
          <p:nvPr>
            <p:ph type="pic" sz="quarter" idx="15"/>
          </p:nvPr>
        </p:nvSpPr>
        <p:spPr>
          <a:xfrm>
            <a:off x="2249750" y="6501089"/>
            <a:ext cx="1739818" cy="1714418"/>
          </a:xfrm>
          <a:prstGeom prst="ellipse">
            <a:avLst/>
          </a:prstGeom>
          <a:solidFill>
            <a:schemeClr val="bg1">
              <a:lumMod val="95000"/>
            </a:schemeClr>
          </a:solidFill>
        </p:spPr>
        <p:txBody>
          <a:bodyPr>
            <a:normAutofit/>
          </a:bodyPr>
          <a:lstStyle>
            <a:lvl1pPr>
              <a:defRPr sz="2000"/>
            </a:lvl1pPr>
          </a:lstStyle>
          <a:p>
            <a:r>
              <a:rPr lang="en-US"/>
              <a:t>Click icon to add picture</a:t>
            </a:r>
            <a:endParaRPr lang="en-US" dirty="0"/>
          </a:p>
        </p:txBody>
      </p:sp>
      <p:sp>
        <p:nvSpPr>
          <p:cNvPr id="24" name="Picture Placeholder 6"/>
          <p:cNvSpPr>
            <a:spLocks noGrp="1"/>
          </p:cNvSpPr>
          <p:nvPr>
            <p:ph type="pic" sz="quarter" idx="16"/>
          </p:nvPr>
        </p:nvSpPr>
        <p:spPr>
          <a:xfrm>
            <a:off x="2249750" y="9058787"/>
            <a:ext cx="1739818" cy="1714418"/>
          </a:xfrm>
          <a:prstGeom prst="ellipse">
            <a:avLst/>
          </a:prstGeom>
          <a:solidFill>
            <a:schemeClr val="bg1">
              <a:lumMod val="95000"/>
            </a:schemeClr>
          </a:solidFill>
        </p:spPr>
        <p:txBody>
          <a:bodyPr>
            <a:normAutofit/>
          </a:bodyPr>
          <a:lstStyle>
            <a:lvl1pPr>
              <a:defRPr sz="2000"/>
            </a:lvl1pPr>
          </a:lstStyle>
          <a:p>
            <a:r>
              <a:rPr lang="en-US"/>
              <a:t>Click icon to add picture</a:t>
            </a:r>
            <a:endParaRPr lang="en-US" dirty="0"/>
          </a:p>
        </p:txBody>
      </p:sp>
      <p:sp>
        <p:nvSpPr>
          <p:cNvPr id="25" name="Picture Placeholder 6"/>
          <p:cNvSpPr>
            <a:spLocks noGrp="1"/>
          </p:cNvSpPr>
          <p:nvPr>
            <p:ph type="pic" sz="quarter" idx="17"/>
          </p:nvPr>
        </p:nvSpPr>
        <p:spPr>
          <a:xfrm>
            <a:off x="9509636" y="4138889"/>
            <a:ext cx="1739818" cy="1714418"/>
          </a:xfrm>
          <a:prstGeom prst="ellipse">
            <a:avLst/>
          </a:prstGeom>
          <a:solidFill>
            <a:schemeClr val="bg1">
              <a:lumMod val="95000"/>
            </a:schemeClr>
          </a:solidFill>
        </p:spPr>
        <p:txBody>
          <a:bodyPr>
            <a:normAutofit/>
          </a:bodyPr>
          <a:lstStyle>
            <a:lvl1pPr>
              <a:defRPr sz="2000"/>
            </a:lvl1pPr>
          </a:lstStyle>
          <a:p>
            <a:r>
              <a:rPr lang="en-US"/>
              <a:t>Click icon to add picture</a:t>
            </a:r>
            <a:endParaRPr lang="en-US" dirty="0"/>
          </a:p>
        </p:txBody>
      </p:sp>
      <p:sp>
        <p:nvSpPr>
          <p:cNvPr id="26" name="Picture Placeholder 6"/>
          <p:cNvSpPr>
            <a:spLocks noGrp="1"/>
          </p:cNvSpPr>
          <p:nvPr>
            <p:ph type="pic" sz="quarter" idx="18"/>
          </p:nvPr>
        </p:nvSpPr>
        <p:spPr>
          <a:xfrm>
            <a:off x="9509636" y="6501089"/>
            <a:ext cx="1739818" cy="1714418"/>
          </a:xfrm>
          <a:prstGeom prst="ellipse">
            <a:avLst/>
          </a:prstGeom>
          <a:solidFill>
            <a:schemeClr val="bg1">
              <a:lumMod val="95000"/>
            </a:schemeClr>
          </a:solidFill>
        </p:spPr>
        <p:txBody>
          <a:bodyPr>
            <a:normAutofit/>
          </a:bodyPr>
          <a:lstStyle>
            <a:lvl1pPr>
              <a:defRPr sz="2000"/>
            </a:lvl1pPr>
          </a:lstStyle>
          <a:p>
            <a:r>
              <a:rPr lang="en-US"/>
              <a:t>Click icon to add picture</a:t>
            </a:r>
            <a:endParaRPr lang="en-US" dirty="0"/>
          </a:p>
        </p:txBody>
      </p:sp>
      <p:sp>
        <p:nvSpPr>
          <p:cNvPr id="27" name="Picture Placeholder 6"/>
          <p:cNvSpPr>
            <a:spLocks noGrp="1"/>
          </p:cNvSpPr>
          <p:nvPr>
            <p:ph type="pic" sz="quarter" idx="19"/>
          </p:nvPr>
        </p:nvSpPr>
        <p:spPr>
          <a:xfrm>
            <a:off x="9509636" y="9058787"/>
            <a:ext cx="1739818" cy="1714418"/>
          </a:xfrm>
          <a:prstGeom prst="ellipse">
            <a:avLst/>
          </a:prstGeom>
          <a:solidFill>
            <a:schemeClr val="bg1">
              <a:lumMod val="95000"/>
            </a:schemeClr>
          </a:solidFill>
        </p:spPr>
        <p:txBody>
          <a:bodyPr>
            <a:normAutofit/>
          </a:bodyPr>
          <a:lstStyle>
            <a:lvl1pPr>
              <a:defRPr sz="2000"/>
            </a:lvl1pPr>
          </a:lstStyle>
          <a:p>
            <a:r>
              <a:rPr lang="en-US"/>
              <a:t>Click icon to add picture</a:t>
            </a:r>
            <a:endParaRPr lang="en-US" dirty="0"/>
          </a:p>
        </p:txBody>
      </p:sp>
      <p:sp>
        <p:nvSpPr>
          <p:cNvPr id="28" name="Picture Placeholder 6"/>
          <p:cNvSpPr>
            <a:spLocks noGrp="1"/>
          </p:cNvSpPr>
          <p:nvPr>
            <p:ph type="pic" sz="quarter" idx="20"/>
          </p:nvPr>
        </p:nvSpPr>
        <p:spPr>
          <a:xfrm>
            <a:off x="16769522" y="4138889"/>
            <a:ext cx="1739818" cy="1714418"/>
          </a:xfrm>
          <a:prstGeom prst="ellipse">
            <a:avLst/>
          </a:prstGeom>
          <a:solidFill>
            <a:schemeClr val="bg1">
              <a:lumMod val="95000"/>
            </a:schemeClr>
          </a:solidFill>
        </p:spPr>
        <p:txBody>
          <a:bodyPr>
            <a:normAutofit/>
          </a:bodyPr>
          <a:lstStyle>
            <a:lvl1pPr>
              <a:defRPr sz="2000"/>
            </a:lvl1pPr>
          </a:lstStyle>
          <a:p>
            <a:r>
              <a:rPr lang="en-US"/>
              <a:t>Click icon to add picture</a:t>
            </a:r>
            <a:endParaRPr lang="en-US" dirty="0"/>
          </a:p>
        </p:txBody>
      </p:sp>
      <p:sp>
        <p:nvSpPr>
          <p:cNvPr id="29" name="Picture Placeholder 6"/>
          <p:cNvSpPr>
            <a:spLocks noGrp="1"/>
          </p:cNvSpPr>
          <p:nvPr>
            <p:ph type="pic" sz="quarter" idx="21"/>
          </p:nvPr>
        </p:nvSpPr>
        <p:spPr>
          <a:xfrm>
            <a:off x="16769522" y="6501089"/>
            <a:ext cx="1739818" cy="1714418"/>
          </a:xfrm>
          <a:prstGeom prst="ellipse">
            <a:avLst/>
          </a:prstGeom>
          <a:solidFill>
            <a:schemeClr val="bg1">
              <a:lumMod val="95000"/>
            </a:schemeClr>
          </a:solidFill>
        </p:spPr>
        <p:txBody>
          <a:bodyPr>
            <a:normAutofit/>
          </a:bodyPr>
          <a:lstStyle>
            <a:lvl1pPr>
              <a:defRPr sz="2000"/>
            </a:lvl1pPr>
          </a:lstStyle>
          <a:p>
            <a:r>
              <a:rPr lang="en-US"/>
              <a:t>Click icon to add picture</a:t>
            </a:r>
            <a:endParaRPr lang="en-US" dirty="0"/>
          </a:p>
        </p:txBody>
      </p:sp>
      <p:sp>
        <p:nvSpPr>
          <p:cNvPr id="30" name="Picture Placeholder 6"/>
          <p:cNvSpPr>
            <a:spLocks noGrp="1"/>
          </p:cNvSpPr>
          <p:nvPr>
            <p:ph type="pic" sz="quarter" idx="22"/>
          </p:nvPr>
        </p:nvSpPr>
        <p:spPr>
          <a:xfrm>
            <a:off x="16769522" y="9058787"/>
            <a:ext cx="1739818" cy="1714418"/>
          </a:xfrm>
          <a:prstGeom prst="ellipse">
            <a:avLst/>
          </a:prstGeom>
          <a:solidFill>
            <a:schemeClr val="bg1">
              <a:lumMod val="95000"/>
            </a:schemeClr>
          </a:solidFill>
        </p:spPr>
        <p:txBody>
          <a:bodyPr>
            <a:normAutofit/>
          </a:bodyPr>
          <a:lstStyle>
            <a:lvl1pPr>
              <a:defRPr sz="2000"/>
            </a:lvl1pPr>
          </a:lstStyle>
          <a:p>
            <a:r>
              <a:rPr lang="en-US"/>
              <a:t>Click icon to add picture</a:t>
            </a:r>
            <a:endParaRPr lang="en-US" dirty="0"/>
          </a:p>
        </p:txBody>
      </p:sp>
      <p:sp>
        <p:nvSpPr>
          <p:cNvPr id="2" name="Titre 1"/>
          <p:cNvSpPr>
            <a:spLocks noGrp="1"/>
          </p:cNvSpPr>
          <p:nvPr>
            <p:ph type="title" hasCustomPrompt="1"/>
          </p:nvPr>
        </p:nvSpPr>
        <p:spPr/>
        <p:txBody>
          <a:bodyPr/>
          <a:lstStyle>
            <a:lvl1pPr>
              <a:defRPr/>
            </a:lvl1pPr>
          </a:lstStyle>
          <a:p>
            <a:r>
              <a:rPr lang="en-US" noProof="0" dirty="0"/>
              <a:t>title</a:t>
            </a:r>
          </a:p>
        </p:txBody>
      </p:sp>
      <p:sp>
        <p:nvSpPr>
          <p:cNvPr id="12" name="Espace réservé du texte 21"/>
          <p:cNvSpPr>
            <a:spLocks noGrp="1"/>
          </p:cNvSpPr>
          <p:nvPr>
            <p:ph type="body" sz="quarter" idx="23" hasCustomPrompt="1"/>
          </p:nvPr>
        </p:nvSpPr>
        <p:spPr>
          <a:xfrm>
            <a:off x="9290050" y="922754"/>
            <a:ext cx="5529263" cy="565150"/>
          </a:xfrm>
        </p:spPr>
        <p:txBody>
          <a:bodyPr>
            <a:noAutofit/>
          </a:bodyPr>
          <a:lstStyle>
            <a:lvl1pPr algn="ctr">
              <a:defRPr lang="fr-CA" sz="2400" kern="1200" cap="all" spc="0" baseline="0"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sz="2800" cap="all" baseline="0"/>
            </a:lvl2pPr>
            <a:lvl3pPr>
              <a:defRPr sz="2400" cap="all" baseline="0"/>
            </a:lvl3pPr>
            <a:lvl4pPr>
              <a:defRPr sz="2000" cap="all" baseline="0"/>
            </a:lvl4pPr>
            <a:lvl5pPr>
              <a:defRPr sz="2000" cap="all" baseline="0"/>
            </a:lvl5pPr>
          </a:lstStyle>
          <a:p>
            <a:pPr lvl="0"/>
            <a:r>
              <a:rPr lang="en-US" noProof="0" dirty="0"/>
              <a:t>Sub-title</a:t>
            </a:r>
          </a:p>
        </p:txBody>
      </p:sp>
    </p:spTree>
    <p:extLst>
      <p:ext uri="{BB962C8B-B14F-4D97-AF65-F5344CB8AC3E}">
        <p14:creationId xmlns:p14="http://schemas.microsoft.com/office/powerpoint/2010/main" val="2016906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_Placeholder-Image">
    <p:spTree>
      <p:nvGrpSpPr>
        <p:cNvPr id="1" name=""/>
        <p:cNvGrpSpPr/>
        <p:nvPr/>
      </p:nvGrpSpPr>
      <p:grpSpPr>
        <a:xfrm>
          <a:off x="0" y="0"/>
          <a:ext cx="0" cy="0"/>
          <a:chOff x="0" y="0"/>
          <a:chExt cx="0" cy="0"/>
        </a:xfrm>
      </p:grpSpPr>
      <p:sp>
        <p:nvSpPr>
          <p:cNvPr id="8" name="Picture Placeholder 2"/>
          <p:cNvSpPr>
            <a:spLocks noGrp="1"/>
          </p:cNvSpPr>
          <p:nvPr>
            <p:ph type="pic" sz="quarter" idx="13"/>
          </p:nvPr>
        </p:nvSpPr>
        <p:spPr>
          <a:xfrm>
            <a:off x="0" y="4466492"/>
            <a:ext cx="11007969" cy="9249507"/>
          </a:xfrm>
          <a:solidFill>
            <a:schemeClr val="bg1">
              <a:lumMod val="95000"/>
            </a:schemeClr>
          </a:solidFill>
        </p:spPr>
        <p:txBody>
          <a:bodyPr>
            <a:normAutofit/>
          </a:bodyPr>
          <a:lstStyle>
            <a:lvl1pPr>
              <a:defRPr sz="2800" spc="0" baseline="0"/>
            </a:lvl1pPr>
          </a:lstStyle>
          <a:p>
            <a:r>
              <a:rPr lang="en-US" noProof="0"/>
              <a:t>Click icon to add picture</a:t>
            </a:r>
            <a:endParaRPr lang="en-US" noProof="0" dirty="0"/>
          </a:p>
        </p:txBody>
      </p:sp>
      <p:sp>
        <p:nvSpPr>
          <p:cNvPr id="3" name="Espace réservé du texte 7"/>
          <p:cNvSpPr>
            <a:spLocks noGrp="1"/>
          </p:cNvSpPr>
          <p:nvPr>
            <p:ph type="body" sz="quarter" idx="11" hasCustomPrompt="1"/>
          </p:nvPr>
        </p:nvSpPr>
        <p:spPr>
          <a:xfrm>
            <a:off x="1275347" y="1253780"/>
            <a:ext cx="21693939" cy="438148"/>
          </a:xfrm>
        </p:spPr>
        <p:txBody>
          <a:bodyPr>
            <a:noAutofit/>
          </a:bodyPr>
          <a:lstStyle>
            <a:lvl1pPr algn="ctr">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en-US" noProof="0" dirty="0"/>
              <a:t>SUB-TITLE</a:t>
            </a:r>
          </a:p>
        </p:txBody>
      </p:sp>
      <p:sp>
        <p:nvSpPr>
          <p:cNvPr id="4" name="Espace réservé du texte 9"/>
          <p:cNvSpPr>
            <a:spLocks noGrp="1"/>
          </p:cNvSpPr>
          <p:nvPr>
            <p:ph type="body" sz="quarter" idx="12" hasCustomPrompt="1"/>
          </p:nvPr>
        </p:nvSpPr>
        <p:spPr>
          <a:xfrm>
            <a:off x="1275347" y="1898070"/>
            <a:ext cx="21693939" cy="2146300"/>
          </a:xfrm>
        </p:spPr>
        <p:txBody>
          <a:bodyPr>
            <a:noAutofit/>
          </a:bodyPr>
          <a:lstStyle>
            <a:lvl1pPr algn="ctr">
              <a:defRPr lang="fr-FR" sz="6600" kern="1200" cap="all" spc="0" baseline="0" dirty="0" smtClean="0">
                <a:solidFill>
                  <a:srgbClr val="56B146"/>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en-US" noProof="0" dirty="0"/>
              <a:t>WRITE YOUR GREAT TITLE HERE</a:t>
            </a:r>
          </a:p>
        </p:txBody>
      </p:sp>
      <p:sp>
        <p:nvSpPr>
          <p:cNvPr id="5" name="Espace réservé du texte 11"/>
          <p:cNvSpPr>
            <a:spLocks noGrp="1"/>
          </p:cNvSpPr>
          <p:nvPr>
            <p:ph type="body" sz="quarter" idx="14" hasCustomPrompt="1"/>
          </p:nvPr>
        </p:nvSpPr>
        <p:spPr>
          <a:xfrm>
            <a:off x="12416588" y="4603747"/>
            <a:ext cx="10552697" cy="6447878"/>
          </a:xfrm>
        </p:spPr>
        <p:txBody>
          <a:bodyPr>
            <a:normAutofit/>
          </a:bodyPr>
          <a:lstStyle>
            <a:lvl1pPr algn="l">
              <a:defRPr lang="fr-FR" sz="2400" kern="1200" spc="0" baseline="0" dirty="0" smtClean="0">
                <a:solidFill>
                  <a:schemeClr val="tx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en-US" noProof="0" dirty="0"/>
              <a:t>Write your text here</a:t>
            </a:r>
          </a:p>
        </p:txBody>
      </p:sp>
    </p:spTree>
    <p:extLst>
      <p:ext uri="{BB962C8B-B14F-4D97-AF65-F5344CB8AC3E}">
        <p14:creationId xmlns:p14="http://schemas.microsoft.com/office/powerpoint/2010/main" val="15692293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1_Placeholder-Image">
    <p:spTree>
      <p:nvGrpSpPr>
        <p:cNvPr id="1" name=""/>
        <p:cNvGrpSpPr/>
        <p:nvPr/>
      </p:nvGrpSpPr>
      <p:grpSpPr>
        <a:xfrm>
          <a:off x="0" y="0"/>
          <a:ext cx="0" cy="0"/>
          <a:chOff x="0" y="0"/>
          <a:chExt cx="0" cy="0"/>
        </a:xfrm>
      </p:grpSpPr>
      <p:sp>
        <p:nvSpPr>
          <p:cNvPr id="17" name="Picture Placeholder 2"/>
          <p:cNvSpPr>
            <a:spLocks noGrp="1"/>
          </p:cNvSpPr>
          <p:nvPr>
            <p:ph type="pic" sz="quarter" idx="13"/>
          </p:nvPr>
        </p:nvSpPr>
        <p:spPr>
          <a:xfrm>
            <a:off x="-2" y="1"/>
            <a:ext cx="12188826" cy="6858000"/>
          </a:xfrm>
          <a:solidFill>
            <a:schemeClr val="bg1">
              <a:lumMod val="95000"/>
            </a:schemeClr>
          </a:solidFill>
        </p:spPr>
        <p:txBody>
          <a:bodyPr>
            <a:normAutofit/>
          </a:bodyPr>
          <a:lstStyle>
            <a:lvl1pPr>
              <a:defRPr sz="2800" spc="0" baseline="0"/>
            </a:lvl1pPr>
          </a:lstStyle>
          <a:p>
            <a:r>
              <a:rPr lang="en-US"/>
              <a:t>Click icon to add picture</a:t>
            </a:r>
          </a:p>
        </p:txBody>
      </p:sp>
      <p:sp>
        <p:nvSpPr>
          <p:cNvPr id="18" name="Picture Placeholder 2"/>
          <p:cNvSpPr>
            <a:spLocks noGrp="1"/>
          </p:cNvSpPr>
          <p:nvPr>
            <p:ph type="pic" sz="quarter" idx="14"/>
          </p:nvPr>
        </p:nvSpPr>
        <p:spPr>
          <a:xfrm>
            <a:off x="-2" y="6858000"/>
            <a:ext cx="12188826" cy="6858000"/>
          </a:xfrm>
          <a:solidFill>
            <a:schemeClr val="bg1">
              <a:lumMod val="95000"/>
            </a:schemeClr>
          </a:solidFill>
        </p:spPr>
        <p:txBody>
          <a:bodyPr>
            <a:normAutofit/>
          </a:bodyPr>
          <a:lstStyle>
            <a:lvl1pPr>
              <a:defRPr sz="2800" spc="0" baseline="0"/>
            </a:lvl1pPr>
          </a:lstStyle>
          <a:p>
            <a:r>
              <a:rPr lang="en-US"/>
              <a:t>Click icon to add picture</a:t>
            </a:r>
          </a:p>
        </p:txBody>
      </p:sp>
      <p:sp>
        <p:nvSpPr>
          <p:cNvPr id="19" name="Picture Placeholder 2"/>
          <p:cNvSpPr>
            <a:spLocks noGrp="1"/>
          </p:cNvSpPr>
          <p:nvPr>
            <p:ph type="pic" sz="quarter" idx="15"/>
          </p:nvPr>
        </p:nvSpPr>
        <p:spPr>
          <a:xfrm>
            <a:off x="12188824" y="6858000"/>
            <a:ext cx="12188826" cy="6858000"/>
          </a:xfrm>
          <a:solidFill>
            <a:schemeClr val="bg1">
              <a:lumMod val="95000"/>
            </a:schemeClr>
          </a:solidFill>
        </p:spPr>
        <p:txBody>
          <a:bodyPr>
            <a:normAutofit/>
          </a:bodyPr>
          <a:lstStyle>
            <a:lvl1pPr>
              <a:defRPr sz="2800" spc="0" baseline="0"/>
            </a:lvl1pPr>
          </a:lstStyle>
          <a:p>
            <a:r>
              <a:rPr lang="en-US"/>
              <a:t>Click icon to add picture</a:t>
            </a:r>
          </a:p>
        </p:txBody>
      </p:sp>
      <p:sp>
        <p:nvSpPr>
          <p:cNvPr id="5" name="Espace réservé du texte 7"/>
          <p:cNvSpPr>
            <a:spLocks noGrp="1"/>
          </p:cNvSpPr>
          <p:nvPr>
            <p:ph type="body" sz="quarter" idx="11" hasCustomPrompt="1"/>
          </p:nvPr>
        </p:nvSpPr>
        <p:spPr>
          <a:xfrm>
            <a:off x="13368086" y="1253780"/>
            <a:ext cx="9601200" cy="438148"/>
          </a:xfrm>
        </p:spPr>
        <p:txBody>
          <a:bodyPr>
            <a:noAutofit/>
          </a:bodyPr>
          <a:lstStyle>
            <a:lvl1pPr algn="ctr">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fr-FR" dirty="0"/>
              <a:t>SUB-TITLE</a:t>
            </a:r>
            <a:endParaRPr lang="fr-CA" dirty="0"/>
          </a:p>
        </p:txBody>
      </p:sp>
      <p:sp>
        <p:nvSpPr>
          <p:cNvPr id="6" name="Espace réservé du texte 9"/>
          <p:cNvSpPr>
            <a:spLocks noGrp="1"/>
          </p:cNvSpPr>
          <p:nvPr>
            <p:ph type="body" sz="quarter" idx="12" hasCustomPrompt="1"/>
          </p:nvPr>
        </p:nvSpPr>
        <p:spPr>
          <a:xfrm>
            <a:off x="13368086" y="1898070"/>
            <a:ext cx="9601200" cy="2146300"/>
          </a:xfrm>
        </p:spPr>
        <p:txBody>
          <a:bodyPr>
            <a:noAutofit/>
          </a:bodyPr>
          <a:lstStyle>
            <a:lvl1pPr algn="ctr">
              <a:defRPr lang="fr-FR" sz="6600" kern="1200" cap="all" spc="0" baseline="0" dirty="0" smtClean="0">
                <a:solidFill>
                  <a:srgbClr val="56B146"/>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fr-FR" dirty="0"/>
              <a:t>WRITE YOUR GREAT TITLE HERE</a:t>
            </a:r>
            <a:endParaRPr lang="fr-CA" dirty="0"/>
          </a:p>
        </p:txBody>
      </p:sp>
      <p:sp>
        <p:nvSpPr>
          <p:cNvPr id="7" name="Espace réservé du texte 11"/>
          <p:cNvSpPr>
            <a:spLocks noGrp="1"/>
          </p:cNvSpPr>
          <p:nvPr>
            <p:ph type="body" sz="quarter" idx="16" hasCustomPrompt="1"/>
          </p:nvPr>
        </p:nvSpPr>
        <p:spPr>
          <a:xfrm>
            <a:off x="13368086" y="4146550"/>
            <a:ext cx="9601200" cy="2206124"/>
          </a:xfrm>
        </p:spPr>
        <p:txBody>
          <a:bodyPr>
            <a:normAutofit/>
          </a:bodyPr>
          <a:lstStyle>
            <a:lvl1pPr algn="ctr">
              <a:defRPr lang="fr-FR" sz="2400" kern="1200" spc="0" baseline="0" dirty="0" smtClean="0">
                <a:solidFill>
                  <a:schemeClr val="tx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fr-FR" dirty="0"/>
              <a:t>Write </a:t>
            </a:r>
            <a:r>
              <a:rPr lang="fr-FR" dirty="0" err="1"/>
              <a:t>your</a:t>
            </a:r>
            <a:r>
              <a:rPr lang="fr-FR" dirty="0"/>
              <a:t> </a:t>
            </a:r>
            <a:r>
              <a:rPr lang="fr-FR" dirty="0" err="1"/>
              <a:t>text</a:t>
            </a:r>
            <a:r>
              <a:rPr lang="fr-FR" dirty="0"/>
              <a:t> </a:t>
            </a:r>
            <a:r>
              <a:rPr lang="fr-FR" dirty="0" err="1"/>
              <a:t>here</a:t>
            </a:r>
            <a:endParaRPr lang="fr-FR" dirty="0"/>
          </a:p>
        </p:txBody>
      </p:sp>
    </p:spTree>
    <p:extLst>
      <p:ext uri="{BB962C8B-B14F-4D97-AF65-F5344CB8AC3E}">
        <p14:creationId xmlns:p14="http://schemas.microsoft.com/office/powerpoint/2010/main" val="12778499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4_Placeholder-Image">
    <p:spTree>
      <p:nvGrpSpPr>
        <p:cNvPr id="1" name=""/>
        <p:cNvGrpSpPr/>
        <p:nvPr/>
      </p:nvGrpSpPr>
      <p:grpSpPr>
        <a:xfrm>
          <a:off x="0" y="0"/>
          <a:ext cx="0" cy="0"/>
          <a:chOff x="0" y="0"/>
          <a:chExt cx="0" cy="0"/>
        </a:xfrm>
      </p:grpSpPr>
      <p:sp>
        <p:nvSpPr>
          <p:cNvPr id="19" name="Picture Placeholder 2"/>
          <p:cNvSpPr>
            <a:spLocks noGrp="1"/>
          </p:cNvSpPr>
          <p:nvPr>
            <p:ph type="pic" sz="quarter" idx="15"/>
          </p:nvPr>
        </p:nvSpPr>
        <p:spPr>
          <a:xfrm>
            <a:off x="518286" y="518286"/>
            <a:ext cx="5416062" cy="5978769"/>
          </a:xfrm>
          <a:solidFill>
            <a:schemeClr val="bg1">
              <a:lumMod val="95000"/>
            </a:schemeClr>
          </a:solidFill>
        </p:spPr>
        <p:txBody>
          <a:bodyPr>
            <a:normAutofit/>
          </a:bodyPr>
          <a:lstStyle>
            <a:lvl1pPr>
              <a:defRPr sz="2800" spc="0" baseline="0"/>
            </a:lvl1pPr>
          </a:lstStyle>
          <a:p>
            <a:r>
              <a:rPr lang="en-US" noProof="0"/>
              <a:t>Click icon to add picture</a:t>
            </a:r>
            <a:endParaRPr lang="en-US" noProof="0" dirty="0"/>
          </a:p>
        </p:txBody>
      </p:sp>
      <p:sp>
        <p:nvSpPr>
          <p:cNvPr id="10" name="Picture Placeholder 2"/>
          <p:cNvSpPr>
            <a:spLocks noGrp="1"/>
          </p:cNvSpPr>
          <p:nvPr>
            <p:ph type="pic" sz="quarter" idx="16"/>
          </p:nvPr>
        </p:nvSpPr>
        <p:spPr>
          <a:xfrm>
            <a:off x="518286" y="7015341"/>
            <a:ext cx="5416062" cy="5978769"/>
          </a:xfrm>
          <a:solidFill>
            <a:schemeClr val="bg1">
              <a:lumMod val="95000"/>
            </a:schemeClr>
          </a:solidFill>
        </p:spPr>
        <p:txBody>
          <a:bodyPr>
            <a:normAutofit/>
          </a:bodyPr>
          <a:lstStyle>
            <a:lvl1pPr>
              <a:defRPr sz="2800" spc="0" baseline="0"/>
            </a:lvl1pPr>
          </a:lstStyle>
          <a:p>
            <a:r>
              <a:rPr lang="en-US" noProof="0"/>
              <a:t>Click icon to add picture</a:t>
            </a:r>
            <a:endParaRPr lang="en-US" noProof="0" dirty="0"/>
          </a:p>
        </p:txBody>
      </p:sp>
      <p:sp>
        <p:nvSpPr>
          <p:cNvPr id="11" name="Picture Placeholder 2"/>
          <p:cNvSpPr>
            <a:spLocks noGrp="1"/>
          </p:cNvSpPr>
          <p:nvPr>
            <p:ph type="pic" sz="quarter" idx="17"/>
          </p:nvPr>
        </p:nvSpPr>
        <p:spPr>
          <a:xfrm>
            <a:off x="6452631" y="2498002"/>
            <a:ext cx="8707157" cy="5978769"/>
          </a:xfrm>
          <a:solidFill>
            <a:schemeClr val="bg1">
              <a:lumMod val="95000"/>
            </a:schemeClr>
          </a:solidFill>
        </p:spPr>
        <p:txBody>
          <a:bodyPr>
            <a:normAutofit/>
          </a:bodyPr>
          <a:lstStyle>
            <a:lvl1pPr>
              <a:defRPr sz="2800" spc="0" baseline="0"/>
            </a:lvl1pPr>
          </a:lstStyle>
          <a:p>
            <a:r>
              <a:rPr lang="en-US" noProof="0"/>
              <a:t>Click icon to add picture</a:t>
            </a:r>
            <a:endParaRPr lang="en-US" noProof="0" dirty="0"/>
          </a:p>
        </p:txBody>
      </p:sp>
      <p:sp>
        <p:nvSpPr>
          <p:cNvPr id="7" name="Espace réservé du texte 9"/>
          <p:cNvSpPr>
            <a:spLocks noGrp="1"/>
          </p:cNvSpPr>
          <p:nvPr>
            <p:ph type="body" sz="quarter" idx="12" hasCustomPrompt="1"/>
          </p:nvPr>
        </p:nvSpPr>
        <p:spPr>
          <a:xfrm>
            <a:off x="15678073" y="3342624"/>
            <a:ext cx="8120390" cy="2146300"/>
          </a:xfrm>
        </p:spPr>
        <p:txBody>
          <a:bodyPr>
            <a:noAutofit/>
          </a:bodyPr>
          <a:lstStyle>
            <a:lvl1pPr algn="l">
              <a:defRPr lang="fr-FR" sz="9600" kern="1200" cap="all" spc="0" baseline="0" dirty="0" smtClean="0">
                <a:solidFill>
                  <a:srgbClr val="56B146"/>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en-US" noProof="0" dirty="0"/>
              <a:t>WRITE YOUR big GREAT TITLE HERE</a:t>
            </a:r>
          </a:p>
        </p:txBody>
      </p:sp>
      <p:sp>
        <p:nvSpPr>
          <p:cNvPr id="8" name="Espace réservé du texte 11"/>
          <p:cNvSpPr>
            <a:spLocks noGrp="1"/>
          </p:cNvSpPr>
          <p:nvPr>
            <p:ph type="body" sz="quarter" idx="18" hasCustomPrompt="1"/>
          </p:nvPr>
        </p:nvSpPr>
        <p:spPr>
          <a:xfrm>
            <a:off x="6452631" y="9272002"/>
            <a:ext cx="9601200" cy="2206124"/>
          </a:xfrm>
        </p:spPr>
        <p:txBody>
          <a:bodyPr>
            <a:normAutofit/>
          </a:bodyPr>
          <a:lstStyle>
            <a:lvl1pPr algn="l">
              <a:defRPr lang="fr-FR" sz="2400" kern="1200" spc="0" baseline="0" dirty="0" smtClean="0">
                <a:solidFill>
                  <a:schemeClr val="tx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en-US" noProof="0" dirty="0"/>
              <a:t>Write your text here</a:t>
            </a:r>
          </a:p>
        </p:txBody>
      </p:sp>
    </p:spTree>
    <p:extLst>
      <p:ext uri="{BB962C8B-B14F-4D97-AF65-F5344CB8AC3E}">
        <p14:creationId xmlns:p14="http://schemas.microsoft.com/office/powerpoint/2010/main" val="9418042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5_Placeholder-Image">
    <p:spTree>
      <p:nvGrpSpPr>
        <p:cNvPr id="1" name=""/>
        <p:cNvGrpSpPr/>
        <p:nvPr/>
      </p:nvGrpSpPr>
      <p:grpSpPr>
        <a:xfrm>
          <a:off x="0" y="0"/>
          <a:ext cx="0" cy="0"/>
          <a:chOff x="0" y="0"/>
          <a:chExt cx="0" cy="0"/>
        </a:xfrm>
      </p:grpSpPr>
      <p:sp>
        <p:nvSpPr>
          <p:cNvPr id="6" name="Picture Placeholder 2"/>
          <p:cNvSpPr>
            <a:spLocks noGrp="1"/>
          </p:cNvSpPr>
          <p:nvPr>
            <p:ph type="pic" sz="quarter" idx="17"/>
          </p:nvPr>
        </p:nvSpPr>
        <p:spPr>
          <a:xfrm>
            <a:off x="10963548" y="0"/>
            <a:ext cx="13414102" cy="10968174"/>
          </a:xfrm>
          <a:solidFill>
            <a:schemeClr val="bg1">
              <a:lumMod val="95000"/>
            </a:schemeClr>
          </a:solidFill>
        </p:spPr>
        <p:txBody>
          <a:bodyPr>
            <a:normAutofit/>
          </a:bodyPr>
          <a:lstStyle>
            <a:lvl1pPr>
              <a:defRPr sz="2800" spc="0" baseline="0"/>
            </a:lvl1pPr>
          </a:lstStyle>
          <a:p>
            <a:r>
              <a:rPr lang="en-US"/>
              <a:t>Click icon to add picture</a:t>
            </a:r>
          </a:p>
        </p:txBody>
      </p:sp>
      <p:sp>
        <p:nvSpPr>
          <p:cNvPr id="4" name="Espace réservé du texte 7"/>
          <p:cNvSpPr>
            <a:spLocks noGrp="1"/>
          </p:cNvSpPr>
          <p:nvPr>
            <p:ph type="body" sz="quarter" idx="11" hasCustomPrompt="1"/>
          </p:nvPr>
        </p:nvSpPr>
        <p:spPr>
          <a:xfrm>
            <a:off x="1852864" y="1253780"/>
            <a:ext cx="7218948" cy="438148"/>
          </a:xfrm>
        </p:spPr>
        <p:txBody>
          <a:bodyPr>
            <a:noAutofit/>
          </a:bodyPr>
          <a:lstStyle>
            <a:lvl1pPr algn="l">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fr-FR" dirty="0"/>
              <a:t>SUB-TITLE</a:t>
            </a:r>
            <a:endParaRPr lang="fr-CA" dirty="0"/>
          </a:p>
        </p:txBody>
      </p:sp>
      <p:sp>
        <p:nvSpPr>
          <p:cNvPr id="5" name="Espace réservé du texte 9"/>
          <p:cNvSpPr>
            <a:spLocks noGrp="1"/>
          </p:cNvSpPr>
          <p:nvPr>
            <p:ph type="body" sz="quarter" idx="12" hasCustomPrompt="1"/>
          </p:nvPr>
        </p:nvSpPr>
        <p:spPr>
          <a:xfrm>
            <a:off x="1852864" y="1898069"/>
            <a:ext cx="7218948" cy="3034877"/>
          </a:xfrm>
        </p:spPr>
        <p:txBody>
          <a:bodyPr>
            <a:noAutofit/>
          </a:bodyPr>
          <a:lstStyle>
            <a:lvl1pPr algn="l">
              <a:defRPr lang="fr-FR" sz="8000" kern="1200" cap="all" spc="0" baseline="0" dirty="0" smtClean="0">
                <a:solidFill>
                  <a:srgbClr val="56B146"/>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en-US" noProof="0" dirty="0"/>
              <a:t>WRITE YOUR GREAT and nice big TITLE HERE</a:t>
            </a:r>
          </a:p>
        </p:txBody>
      </p:sp>
      <p:sp>
        <p:nvSpPr>
          <p:cNvPr id="7" name="Espace réservé du texte 11"/>
          <p:cNvSpPr>
            <a:spLocks noGrp="1"/>
          </p:cNvSpPr>
          <p:nvPr>
            <p:ph type="body" sz="quarter" idx="16" hasCustomPrompt="1"/>
          </p:nvPr>
        </p:nvSpPr>
        <p:spPr>
          <a:xfrm>
            <a:off x="1852864" y="8263075"/>
            <a:ext cx="7218948" cy="1602821"/>
          </a:xfrm>
        </p:spPr>
        <p:txBody>
          <a:bodyPr>
            <a:normAutofit/>
          </a:bodyPr>
          <a:lstStyle>
            <a:lvl1pPr algn="l">
              <a:defRPr lang="fr-FR" sz="2400" kern="1200" spc="0" baseline="0" dirty="0" smtClean="0">
                <a:solidFill>
                  <a:schemeClr val="tx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fr-FR" dirty="0"/>
              <a:t>Write </a:t>
            </a:r>
            <a:r>
              <a:rPr lang="fr-FR" dirty="0" err="1"/>
              <a:t>your</a:t>
            </a:r>
            <a:r>
              <a:rPr lang="fr-FR" dirty="0"/>
              <a:t> </a:t>
            </a:r>
            <a:r>
              <a:rPr lang="fr-FR" dirty="0" err="1"/>
              <a:t>text</a:t>
            </a:r>
            <a:r>
              <a:rPr lang="fr-FR" dirty="0"/>
              <a:t> </a:t>
            </a:r>
            <a:r>
              <a:rPr lang="fr-FR" dirty="0" err="1"/>
              <a:t>here</a:t>
            </a:r>
            <a:endParaRPr lang="fr-FR" dirty="0"/>
          </a:p>
        </p:txBody>
      </p:sp>
    </p:spTree>
    <p:extLst>
      <p:ext uri="{BB962C8B-B14F-4D97-AF65-F5344CB8AC3E}">
        <p14:creationId xmlns:p14="http://schemas.microsoft.com/office/powerpoint/2010/main" val="4705911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7_Placeholder-Image">
    <p:spTree>
      <p:nvGrpSpPr>
        <p:cNvPr id="1" name=""/>
        <p:cNvGrpSpPr/>
        <p:nvPr/>
      </p:nvGrpSpPr>
      <p:grpSpPr>
        <a:xfrm>
          <a:off x="0" y="0"/>
          <a:ext cx="0" cy="0"/>
          <a:chOff x="0" y="0"/>
          <a:chExt cx="0" cy="0"/>
        </a:xfrm>
      </p:grpSpPr>
      <p:sp>
        <p:nvSpPr>
          <p:cNvPr id="19" name="Picture Placeholder 2"/>
          <p:cNvSpPr>
            <a:spLocks noGrp="1"/>
          </p:cNvSpPr>
          <p:nvPr>
            <p:ph type="pic" sz="quarter" idx="17"/>
          </p:nvPr>
        </p:nvSpPr>
        <p:spPr>
          <a:xfrm>
            <a:off x="0" y="0"/>
            <a:ext cx="6088205" cy="13716000"/>
          </a:xfrm>
          <a:solidFill>
            <a:schemeClr val="bg1">
              <a:lumMod val="95000"/>
            </a:schemeClr>
          </a:solidFill>
        </p:spPr>
        <p:txBody>
          <a:bodyPr>
            <a:normAutofit/>
          </a:bodyPr>
          <a:lstStyle>
            <a:lvl1pPr>
              <a:defRPr sz="2800"/>
            </a:lvl1pPr>
          </a:lstStyle>
          <a:p>
            <a:r>
              <a:rPr lang="en-US"/>
              <a:t>Click icon to add picture</a:t>
            </a:r>
          </a:p>
        </p:txBody>
      </p:sp>
      <p:sp>
        <p:nvSpPr>
          <p:cNvPr id="20" name="Picture Placeholder 2"/>
          <p:cNvSpPr>
            <a:spLocks noGrp="1"/>
          </p:cNvSpPr>
          <p:nvPr>
            <p:ph type="pic" sz="quarter" idx="18"/>
          </p:nvPr>
        </p:nvSpPr>
        <p:spPr>
          <a:xfrm>
            <a:off x="6100620" y="0"/>
            <a:ext cx="6088205" cy="13716000"/>
          </a:xfrm>
          <a:solidFill>
            <a:schemeClr val="bg1">
              <a:lumMod val="95000"/>
            </a:schemeClr>
          </a:solidFill>
        </p:spPr>
        <p:txBody>
          <a:bodyPr>
            <a:normAutofit/>
          </a:bodyPr>
          <a:lstStyle>
            <a:lvl1pPr>
              <a:defRPr sz="2800"/>
            </a:lvl1pPr>
          </a:lstStyle>
          <a:p>
            <a:r>
              <a:rPr lang="en-US"/>
              <a:t>Click icon to add picture</a:t>
            </a:r>
          </a:p>
        </p:txBody>
      </p:sp>
      <p:sp>
        <p:nvSpPr>
          <p:cNvPr id="21" name="Picture Placeholder 2"/>
          <p:cNvSpPr>
            <a:spLocks noGrp="1"/>
          </p:cNvSpPr>
          <p:nvPr>
            <p:ph type="pic" sz="quarter" idx="19"/>
          </p:nvPr>
        </p:nvSpPr>
        <p:spPr>
          <a:xfrm>
            <a:off x="12181376" y="0"/>
            <a:ext cx="6088205" cy="13716000"/>
          </a:xfrm>
          <a:solidFill>
            <a:schemeClr val="bg1">
              <a:lumMod val="95000"/>
            </a:schemeClr>
          </a:solidFill>
        </p:spPr>
        <p:txBody>
          <a:bodyPr>
            <a:normAutofit/>
          </a:bodyPr>
          <a:lstStyle>
            <a:lvl1pPr>
              <a:defRPr sz="2800"/>
            </a:lvl1pPr>
          </a:lstStyle>
          <a:p>
            <a:r>
              <a:rPr lang="en-US"/>
              <a:t>Click icon to add picture</a:t>
            </a:r>
          </a:p>
        </p:txBody>
      </p:sp>
      <p:sp>
        <p:nvSpPr>
          <p:cNvPr id="22" name="Picture Placeholder 2"/>
          <p:cNvSpPr>
            <a:spLocks noGrp="1"/>
          </p:cNvSpPr>
          <p:nvPr>
            <p:ph type="pic" sz="quarter" idx="20"/>
          </p:nvPr>
        </p:nvSpPr>
        <p:spPr>
          <a:xfrm>
            <a:off x="18281996" y="0"/>
            <a:ext cx="6088205" cy="13716000"/>
          </a:xfrm>
          <a:solidFill>
            <a:schemeClr val="bg1">
              <a:lumMod val="95000"/>
            </a:schemeClr>
          </a:solidFill>
        </p:spPr>
        <p:txBody>
          <a:bodyPr>
            <a:normAutofit/>
          </a:bodyPr>
          <a:lstStyle>
            <a:lvl1pPr>
              <a:defRPr sz="2800"/>
            </a:lvl1pPr>
          </a:lstStyle>
          <a:p>
            <a:r>
              <a:rPr lang="en-US"/>
              <a:t>Click icon to add picture</a:t>
            </a:r>
          </a:p>
        </p:txBody>
      </p:sp>
    </p:spTree>
    <p:extLst>
      <p:ext uri="{BB962C8B-B14F-4D97-AF65-F5344CB8AC3E}">
        <p14:creationId xmlns:p14="http://schemas.microsoft.com/office/powerpoint/2010/main" val="11906683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8_Placeholder-Image">
    <p:spTree>
      <p:nvGrpSpPr>
        <p:cNvPr id="1" name=""/>
        <p:cNvGrpSpPr/>
        <p:nvPr/>
      </p:nvGrpSpPr>
      <p:grpSpPr>
        <a:xfrm>
          <a:off x="0" y="0"/>
          <a:ext cx="0" cy="0"/>
          <a:chOff x="0" y="0"/>
          <a:chExt cx="0" cy="0"/>
        </a:xfrm>
      </p:grpSpPr>
      <p:sp>
        <p:nvSpPr>
          <p:cNvPr id="19" name="Picture Placeholder 2"/>
          <p:cNvSpPr>
            <a:spLocks noGrp="1"/>
          </p:cNvSpPr>
          <p:nvPr>
            <p:ph type="pic" sz="quarter" idx="17"/>
          </p:nvPr>
        </p:nvSpPr>
        <p:spPr>
          <a:xfrm>
            <a:off x="1128473" y="1688124"/>
            <a:ext cx="6093171" cy="10339754"/>
          </a:xfrm>
          <a:solidFill>
            <a:schemeClr val="bg1">
              <a:lumMod val="95000"/>
            </a:schemeClr>
          </a:solidFill>
        </p:spPr>
        <p:txBody>
          <a:bodyPr>
            <a:normAutofit/>
          </a:bodyPr>
          <a:lstStyle>
            <a:lvl1pPr>
              <a:defRPr sz="2800" spc="0" baseline="0"/>
            </a:lvl1pPr>
          </a:lstStyle>
          <a:p>
            <a:r>
              <a:rPr lang="en-US"/>
              <a:t>Click icon to add picture</a:t>
            </a:r>
          </a:p>
        </p:txBody>
      </p:sp>
      <p:sp>
        <p:nvSpPr>
          <p:cNvPr id="20" name="Picture Placeholder 2"/>
          <p:cNvSpPr>
            <a:spLocks noGrp="1"/>
          </p:cNvSpPr>
          <p:nvPr>
            <p:ph type="pic" sz="quarter" idx="18"/>
          </p:nvPr>
        </p:nvSpPr>
        <p:spPr>
          <a:xfrm>
            <a:off x="7564442" y="1688122"/>
            <a:ext cx="6093171" cy="5020362"/>
          </a:xfrm>
          <a:solidFill>
            <a:schemeClr val="bg1">
              <a:lumMod val="95000"/>
            </a:schemeClr>
          </a:solidFill>
        </p:spPr>
        <p:txBody>
          <a:bodyPr>
            <a:normAutofit/>
          </a:bodyPr>
          <a:lstStyle>
            <a:lvl1pPr>
              <a:defRPr sz="2800" spc="0" baseline="0"/>
            </a:lvl1pPr>
          </a:lstStyle>
          <a:p>
            <a:r>
              <a:rPr lang="en-US"/>
              <a:t>Click icon to add picture</a:t>
            </a:r>
          </a:p>
        </p:txBody>
      </p:sp>
      <p:sp>
        <p:nvSpPr>
          <p:cNvPr id="21" name="Picture Placeholder 2"/>
          <p:cNvSpPr>
            <a:spLocks noGrp="1"/>
          </p:cNvSpPr>
          <p:nvPr>
            <p:ph type="pic" sz="quarter" idx="19"/>
          </p:nvPr>
        </p:nvSpPr>
        <p:spPr>
          <a:xfrm>
            <a:off x="7564442" y="7029400"/>
            <a:ext cx="6088205" cy="5009419"/>
          </a:xfrm>
          <a:solidFill>
            <a:schemeClr val="bg1">
              <a:lumMod val="95000"/>
            </a:schemeClr>
          </a:solidFill>
        </p:spPr>
        <p:txBody>
          <a:bodyPr>
            <a:normAutofit/>
          </a:bodyPr>
          <a:lstStyle>
            <a:lvl1pPr>
              <a:defRPr sz="2800" spc="0" baseline="0"/>
            </a:lvl1pPr>
          </a:lstStyle>
          <a:p>
            <a:r>
              <a:rPr lang="en-US"/>
              <a:t>Click icon to add picture</a:t>
            </a:r>
          </a:p>
        </p:txBody>
      </p:sp>
      <p:sp>
        <p:nvSpPr>
          <p:cNvPr id="10" name="Espace réservé du texte 9"/>
          <p:cNvSpPr>
            <a:spLocks noGrp="1"/>
          </p:cNvSpPr>
          <p:nvPr>
            <p:ph type="body" sz="quarter" idx="12" hasCustomPrompt="1"/>
          </p:nvPr>
        </p:nvSpPr>
        <p:spPr>
          <a:xfrm>
            <a:off x="14835862" y="1739951"/>
            <a:ext cx="8120390" cy="2146300"/>
          </a:xfrm>
        </p:spPr>
        <p:txBody>
          <a:bodyPr>
            <a:noAutofit/>
          </a:bodyPr>
          <a:lstStyle>
            <a:lvl1pPr algn="ctr">
              <a:defRPr lang="fr-FR" sz="9600" kern="1200" cap="all" spc="0" baseline="0" dirty="0" smtClean="0">
                <a:solidFill>
                  <a:srgbClr val="56B146"/>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fr-FR" dirty="0"/>
              <a:t>WRITE YOUR </a:t>
            </a:r>
            <a:r>
              <a:rPr lang="fr-FR" dirty="0" err="1"/>
              <a:t>big</a:t>
            </a:r>
            <a:r>
              <a:rPr lang="fr-FR" dirty="0"/>
              <a:t> GREAT TITLE HERE</a:t>
            </a:r>
            <a:endParaRPr lang="fr-CA" dirty="0"/>
          </a:p>
        </p:txBody>
      </p:sp>
      <p:sp>
        <p:nvSpPr>
          <p:cNvPr id="11" name="Espace réservé du texte 11"/>
          <p:cNvSpPr>
            <a:spLocks noGrp="1"/>
          </p:cNvSpPr>
          <p:nvPr>
            <p:ph type="body" sz="quarter" idx="20" hasCustomPrompt="1"/>
          </p:nvPr>
        </p:nvSpPr>
        <p:spPr>
          <a:xfrm>
            <a:off x="14200968" y="6167854"/>
            <a:ext cx="9601200" cy="5860024"/>
          </a:xfrm>
        </p:spPr>
        <p:txBody>
          <a:bodyPr>
            <a:normAutofit/>
          </a:bodyPr>
          <a:lstStyle>
            <a:lvl1pPr algn="ctr">
              <a:defRPr lang="fr-FR" sz="2400" kern="1200" spc="0" baseline="0" dirty="0" smtClean="0">
                <a:solidFill>
                  <a:schemeClr val="tx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fr-FR" dirty="0"/>
              <a:t>Write </a:t>
            </a:r>
            <a:r>
              <a:rPr lang="fr-FR" dirty="0" err="1"/>
              <a:t>your</a:t>
            </a:r>
            <a:r>
              <a:rPr lang="fr-FR" dirty="0"/>
              <a:t> </a:t>
            </a:r>
            <a:r>
              <a:rPr lang="fr-FR" dirty="0" err="1"/>
              <a:t>text</a:t>
            </a:r>
            <a:r>
              <a:rPr lang="fr-FR" dirty="0"/>
              <a:t> </a:t>
            </a:r>
            <a:r>
              <a:rPr lang="fr-FR" dirty="0" err="1"/>
              <a:t>here</a:t>
            </a:r>
            <a:endParaRPr lang="fr-FR" dirty="0"/>
          </a:p>
        </p:txBody>
      </p:sp>
    </p:spTree>
    <p:extLst>
      <p:ext uri="{BB962C8B-B14F-4D97-AF65-F5344CB8AC3E}">
        <p14:creationId xmlns:p14="http://schemas.microsoft.com/office/powerpoint/2010/main" val="13883915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1_Placeholder-Image">
    <p:spTree>
      <p:nvGrpSpPr>
        <p:cNvPr id="1" name=""/>
        <p:cNvGrpSpPr/>
        <p:nvPr/>
      </p:nvGrpSpPr>
      <p:grpSpPr>
        <a:xfrm>
          <a:off x="0" y="0"/>
          <a:ext cx="0" cy="0"/>
          <a:chOff x="0" y="0"/>
          <a:chExt cx="0" cy="0"/>
        </a:xfrm>
      </p:grpSpPr>
      <p:sp>
        <p:nvSpPr>
          <p:cNvPr id="4" name="Picture Placeholder 2"/>
          <p:cNvSpPr>
            <a:spLocks noGrp="1"/>
          </p:cNvSpPr>
          <p:nvPr>
            <p:ph type="pic" sz="quarter" idx="17"/>
          </p:nvPr>
        </p:nvSpPr>
        <p:spPr>
          <a:xfrm>
            <a:off x="11057421" y="0"/>
            <a:ext cx="13320228" cy="13716000"/>
          </a:xfrm>
          <a:solidFill>
            <a:schemeClr val="bg1">
              <a:lumMod val="95000"/>
            </a:schemeClr>
          </a:solidFill>
        </p:spPr>
        <p:txBody>
          <a:bodyPr>
            <a:normAutofit/>
          </a:bodyPr>
          <a:lstStyle>
            <a:lvl1pPr>
              <a:defRPr sz="2800" spc="0" baseline="0"/>
            </a:lvl1pPr>
          </a:lstStyle>
          <a:p>
            <a:r>
              <a:rPr lang="en-US"/>
              <a:t>Click icon to add picture</a:t>
            </a:r>
          </a:p>
        </p:txBody>
      </p:sp>
      <p:sp>
        <p:nvSpPr>
          <p:cNvPr id="3" name="Rectangle 2"/>
          <p:cNvSpPr/>
          <p:nvPr userDrawn="1"/>
        </p:nvSpPr>
        <p:spPr>
          <a:xfrm>
            <a:off x="1892078" y="8141384"/>
            <a:ext cx="11267248" cy="4215032"/>
          </a:xfrm>
          <a:prstGeom prst="rect">
            <a:avLst/>
          </a:prstGeom>
          <a:solidFill>
            <a:srgbClr val="1438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baseline="0" dirty="0">
              <a:latin typeface="Calibri" panose="020F0502020204030204" pitchFamily="34" charset="0"/>
            </a:endParaRPr>
          </a:p>
        </p:txBody>
      </p:sp>
      <p:sp>
        <p:nvSpPr>
          <p:cNvPr id="7" name="Espace réservé du texte 11"/>
          <p:cNvSpPr>
            <a:spLocks noGrp="1"/>
          </p:cNvSpPr>
          <p:nvPr>
            <p:ph type="body" sz="quarter" idx="20" hasCustomPrompt="1"/>
          </p:nvPr>
        </p:nvSpPr>
        <p:spPr>
          <a:xfrm>
            <a:off x="1892078" y="1036076"/>
            <a:ext cx="7396301" cy="5860024"/>
          </a:xfrm>
        </p:spPr>
        <p:txBody>
          <a:bodyPr>
            <a:normAutofit/>
          </a:bodyPr>
          <a:lstStyle>
            <a:lvl1pPr algn="l">
              <a:defRPr lang="fr-FR" sz="2400" kern="1200" spc="0" baseline="0" dirty="0" smtClean="0">
                <a:solidFill>
                  <a:schemeClr val="tx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fr-FR" dirty="0"/>
              <a:t>Write </a:t>
            </a:r>
            <a:r>
              <a:rPr lang="fr-FR" dirty="0" err="1"/>
              <a:t>your</a:t>
            </a:r>
            <a:r>
              <a:rPr lang="fr-FR" dirty="0"/>
              <a:t> </a:t>
            </a:r>
            <a:r>
              <a:rPr lang="fr-FR" dirty="0" err="1"/>
              <a:t>text</a:t>
            </a:r>
            <a:r>
              <a:rPr lang="fr-FR" dirty="0"/>
              <a:t> </a:t>
            </a:r>
            <a:r>
              <a:rPr lang="fr-FR" dirty="0" err="1"/>
              <a:t>here</a:t>
            </a:r>
            <a:endParaRPr lang="fr-FR" dirty="0"/>
          </a:p>
        </p:txBody>
      </p:sp>
      <p:sp>
        <p:nvSpPr>
          <p:cNvPr id="8" name="Espace réservé du texte 11"/>
          <p:cNvSpPr>
            <a:spLocks noGrp="1"/>
          </p:cNvSpPr>
          <p:nvPr>
            <p:ph type="body" sz="quarter" idx="21" hasCustomPrompt="1"/>
          </p:nvPr>
        </p:nvSpPr>
        <p:spPr>
          <a:xfrm>
            <a:off x="2734289" y="9073170"/>
            <a:ext cx="9454536" cy="2477146"/>
          </a:xfrm>
        </p:spPr>
        <p:txBody>
          <a:bodyPr>
            <a:normAutofit/>
          </a:bodyPr>
          <a:lstStyle>
            <a:lvl1pPr algn="l">
              <a:defRPr lang="fr-FR" sz="2400" kern="1200" spc="0" baseline="0" dirty="0" smtClean="0">
                <a:solidFill>
                  <a:schemeClr val="bg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fr-FR" dirty="0"/>
              <a:t>Write </a:t>
            </a:r>
            <a:r>
              <a:rPr lang="fr-FR" dirty="0" err="1"/>
              <a:t>your</a:t>
            </a:r>
            <a:r>
              <a:rPr lang="fr-FR" dirty="0"/>
              <a:t> </a:t>
            </a:r>
            <a:r>
              <a:rPr lang="fr-FR" dirty="0" err="1"/>
              <a:t>text</a:t>
            </a:r>
            <a:r>
              <a:rPr lang="fr-FR" dirty="0"/>
              <a:t> </a:t>
            </a:r>
            <a:r>
              <a:rPr lang="fr-FR" dirty="0" err="1"/>
              <a:t>here</a:t>
            </a:r>
            <a:endParaRPr lang="fr-FR" dirty="0"/>
          </a:p>
        </p:txBody>
      </p:sp>
    </p:spTree>
    <p:extLst>
      <p:ext uri="{BB962C8B-B14F-4D97-AF65-F5344CB8AC3E}">
        <p14:creationId xmlns:p14="http://schemas.microsoft.com/office/powerpoint/2010/main" val="16055398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2_Placeholder-Image">
    <p:spTree>
      <p:nvGrpSpPr>
        <p:cNvPr id="1" name=""/>
        <p:cNvGrpSpPr/>
        <p:nvPr/>
      </p:nvGrpSpPr>
      <p:grpSpPr>
        <a:xfrm>
          <a:off x="0" y="0"/>
          <a:ext cx="0" cy="0"/>
          <a:chOff x="0" y="0"/>
          <a:chExt cx="0" cy="0"/>
        </a:xfrm>
      </p:grpSpPr>
      <p:sp>
        <p:nvSpPr>
          <p:cNvPr id="4" name="Picture Placeholder 2"/>
          <p:cNvSpPr>
            <a:spLocks noGrp="1"/>
          </p:cNvSpPr>
          <p:nvPr>
            <p:ph type="pic" sz="quarter" idx="17"/>
          </p:nvPr>
        </p:nvSpPr>
        <p:spPr>
          <a:xfrm>
            <a:off x="1" y="0"/>
            <a:ext cx="13320228" cy="13716000"/>
          </a:xfrm>
          <a:solidFill>
            <a:schemeClr val="bg1">
              <a:lumMod val="95000"/>
            </a:schemeClr>
          </a:solidFill>
        </p:spPr>
        <p:txBody>
          <a:bodyPr>
            <a:normAutofit/>
          </a:bodyPr>
          <a:lstStyle>
            <a:lvl1pPr>
              <a:defRPr sz="2800" spc="0" baseline="0"/>
            </a:lvl1pPr>
          </a:lstStyle>
          <a:p>
            <a:r>
              <a:rPr lang="en-US"/>
              <a:t>Click icon to add picture</a:t>
            </a:r>
          </a:p>
        </p:txBody>
      </p:sp>
      <p:sp>
        <p:nvSpPr>
          <p:cNvPr id="3" name="Rectangle 2"/>
          <p:cNvSpPr/>
          <p:nvPr userDrawn="1"/>
        </p:nvSpPr>
        <p:spPr>
          <a:xfrm>
            <a:off x="11430000" y="8141384"/>
            <a:ext cx="11237494" cy="4215032"/>
          </a:xfrm>
          <a:prstGeom prst="rect">
            <a:avLst/>
          </a:prstGeom>
          <a:solidFill>
            <a:srgbClr val="1438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baseline="0" dirty="0">
              <a:latin typeface="Calibri" panose="020F0502020204030204" pitchFamily="34" charset="0"/>
            </a:endParaRPr>
          </a:p>
        </p:txBody>
      </p:sp>
      <p:sp>
        <p:nvSpPr>
          <p:cNvPr id="5" name="Espace réservé du texte 11"/>
          <p:cNvSpPr>
            <a:spLocks noGrp="1"/>
          </p:cNvSpPr>
          <p:nvPr>
            <p:ph type="body" sz="quarter" idx="20" hasCustomPrompt="1"/>
          </p:nvPr>
        </p:nvSpPr>
        <p:spPr>
          <a:xfrm>
            <a:off x="15271194" y="1733907"/>
            <a:ext cx="7396301" cy="4305946"/>
          </a:xfrm>
        </p:spPr>
        <p:txBody>
          <a:bodyPr>
            <a:normAutofit/>
          </a:bodyPr>
          <a:lstStyle>
            <a:lvl1pPr algn="r">
              <a:defRPr lang="fr-FR" sz="2400" kern="1200" spc="0" baseline="0" dirty="0" smtClean="0">
                <a:solidFill>
                  <a:schemeClr val="tx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fr-FR" dirty="0"/>
              <a:t>Write </a:t>
            </a:r>
            <a:r>
              <a:rPr lang="fr-FR" dirty="0" err="1"/>
              <a:t>your</a:t>
            </a:r>
            <a:r>
              <a:rPr lang="fr-FR" dirty="0"/>
              <a:t> </a:t>
            </a:r>
            <a:r>
              <a:rPr lang="fr-FR" dirty="0" err="1"/>
              <a:t>text</a:t>
            </a:r>
            <a:r>
              <a:rPr lang="fr-FR" dirty="0"/>
              <a:t> </a:t>
            </a:r>
            <a:r>
              <a:rPr lang="fr-FR" dirty="0" err="1"/>
              <a:t>here</a:t>
            </a:r>
            <a:endParaRPr lang="fr-FR" dirty="0"/>
          </a:p>
        </p:txBody>
      </p:sp>
      <p:sp>
        <p:nvSpPr>
          <p:cNvPr id="6" name="Espace réservé du texte 11"/>
          <p:cNvSpPr>
            <a:spLocks noGrp="1"/>
          </p:cNvSpPr>
          <p:nvPr>
            <p:ph type="body" sz="quarter" idx="21" hasCustomPrompt="1"/>
          </p:nvPr>
        </p:nvSpPr>
        <p:spPr>
          <a:xfrm>
            <a:off x="12222725" y="9073170"/>
            <a:ext cx="9429569" cy="2477146"/>
          </a:xfrm>
        </p:spPr>
        <p:txBody>
          <a:bodyPr>
            <a:normAutofit/>
          </a:bodyPr>
          <a:lstStyle>
            <a:lvl1pPr algn="r">
              <a:defRPr lang="fr-FR" sz="2400" kern="1200" spc="0" baseline="0" dirty="0" smtClean="0">
                <a:solidFill>
                  <a:schemeClr val="bg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fr-FR" dirty="0"/>
              <a:t>Write </a:t>
            </a:r>
            <a:r>
              <a:rPr lang="fr-FR" dirty="0" err="1"/>
              <a:t>your</a:t>
            </a:r>
            <a:r>
              <a:rPr lang="fr-FR" dirty="0"/>
              <a:t> </a:t>
            </a:r>
            <a:r>
              <a:rPr lang="fr-FR" dirty="0" err="1"/>
              <a:t>text</a:t>
            </a:r>
            <a:r>
              <a:rPr lang="fr-FR" dirty="0"/>
              <a:t> </a:t>
            </a:r>
            <a:r>
              <a:rPr lang="fr-FR" dirty="0" err="1"/>
              <a:t>here</a:t>
            </a:r>
            <a:endParaRPr lang="fr-FR" dirty="0"/>
          </a:p>
        </p:txBody>
      </p:sp>
    </p:spTree>
    <p:extLst>
      <p:ext uri="{BB962C8B-B14F-4D97-AF65-F5344CB8AC3E}">
        <p14:creationId xmlns:p14="http://schemas.microsoft.com/office/powerpoint/2010/main" val="2720201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3_Placeholder-Image">
    <p:spTree>
      <p:nvGrpSpPr>
        <p:cNvPr id="1" name=""/>
        <p:cNvGrpSpPr/>
        <p:nvPr/>
      </p:nvGrpSpPr>
      <p:grpSpPr>
        <a:xfrm>
          <a:off x="0" y="0"/>
          <a:ext cx="0" cy="0"/>
          <a:chOff x="0" y="0"/>
          <a:chExt cx="0" cy="0"/>
        </a:xfrm>
      </p:grpSpPr>
      <p:sp>
        <p:nvSpPr>
          <p:cNvPr id="11" name="Picture Placeholder 2"/>
          <p:cNvSpPr>
            <a:spLocks noGrp="1"/>
          </p:cNvSpPr>
          <p:nvPr>
            <p:ph type="pic" sz="quarter" idx="13"/>
          </p:nvPr>
        </p:nvSpPr>
        <p:spPr>
          <a:xfrm>
            <a:off x="0" y="6149725"/>
            <a:ext cx="6099349" cy="5402580"/>
          </a:xfrm>
          <a:solidFill>
            <a:schemeClr val="bg1">
              <a:lumMod val="95000"/>
            </a:schemeClr>
          </a:solidFill>
        </p:spPr>
        <p:txBody>
          <a:bodyPr>
            <a:normAutofit/>
          </a:bodyPr>
          <a:lstStyle>
            <a:lvl1pPr>
              <a:defRPr sz="2800" spc="0" baseline="0"/>
            </a:lvl1pPr>
          </a:lstStyle>
          <a:p>
            <a:r>
              <a:rPr lang="en-US"/>
              <a:t>Click icon to add picture</a:t>
            </a:r>
          </a:p>
        </p:txBody>
      </p:sp>
      <p:sp>
        <p:nvSpPr>
          <p:cNvPr id="12" name="Picture Placeholder 2"/>
          <p:cNvSpPr>
            <a:spLocks noGrp="1"/>
          </p:cNvSpPr>
          <p:nvPr>
            <p:ph type="pic" sz="quarter" idx="14"/>
          </p:nvPr>
        </p:nvSpPr>
        <p:spPr>
          <a:xfrm>
            <a:off x="6077355" y="6149724"/>
            <a:ext cx="6099349" cy="5402580"/>
          </a:xfrm>
          <a:solidFill>
            <a:schemeClr val="bg1">
              <a:lumMod val="95000"/>
            </a:schemeClr>
          </a:solidFill>
        </p:spPr>
        <p:txBody>
          <a:bodyPr>
            <a:normAutofit/>
          </a:bodyPr>
          <a:lstStyle>
            <a:lvl1pPr>
              <a:defRPr sz="2800" spc="0" baseline="0"/>
            </a:lvl1pPr>
          </a:lstStyle>
          <a:p>
            <a:r>
              <a:rPr lang="en-US"/>
              <a:t>Click icon to add picture</a:t>
            </a:r>
          </a:p>
        </p:txBody>
      </p:sp>
      <p:sp>
        <p:nvSpPr>
          <p:cNvPr id="13" name="Picture Placeholder 2"/>
          <p:cNvSpPr>
            <a:spLocks noGrp="1"/>
          </p:cNvSpPr>
          <p:nvPr>
            <p:ph type="pic" sz="quarter" idx="15"/>
          </p:nvPr>
        </p:nvSpPr>
        <p:spPr>
          <a:xfrm>
            <a:off x="12189866" y="6149725"/>
            <a:ext cx="6099349" cy="5402580"/>
          </a:xfrm>
          <a:solidFill>
            <a:schemeClr val="bg1">
              <a:lumMod val="95000"/>
            </a:schemeClr>
          </a:solidFill>
        </p:spPr>
        <p:txBody>
          <a:bodyPr>
            <a:normAutofit/>
          </a:bodyPr>
          <a:lstStyle>
            <a:lvl1pPr>
              <a:defRPr sz="2800" spc="0" baseline="0"/>
            </a:lvl1pPr>
          </a:lstStyle>
          <a:p>
            <a:r>
              <a:rPr lang="en-US"/>
              <a:t>Click icon to add picture</a:t>
            </a:r>
          </a:p>
        </p:txBody>
      </p:sp>
      <p:sp>
        <p:nvSpPr>
          <p:cNvPr id="14" name="Picture Placeholder 2"/>
          <p:cNvSpPr>
            <a:spLocks noGrp="1"/>
          </p:cNvSpPr>
          <p:nvPr>
            <p:ph type="pic" sz="quarter" idx="16"/>
          </p:nvPr>
        </p:nvSpPr>
        <p:spPr>
          <a:xfrm>
            <a:off x="18295796" y="6149724"/>
            <a:ext cx="6099349" cy="5402580"/>
          </a:xfrm>
          <a:solidFill>
            <a:schemeClr val="bg1">
              <a:lumMod val="95000"/>
            </a:schemeClr>
          </a:solidFill>
        </p:spPr>
        <p:txBody>
          <a:bodyPr>
            <a:normAutofit/>
          </a:bodyPr>
          <a:lstStyle>
            <a:lvl1pPr>
              <a:defRPr sz="2800" spc="0" baseline="0"/>
            </a:lvl1pPr>
          </a:lstStyle>
          <a:p>
            <a:r>
              <a:rPr lang="en-US"/>
              <a:t>Click icon to add picture</a:t>
            </a:r>
          </a:p>
        </p:txBody>
      </p:sp>
      <p:sp>
        <p:nvSpPr>
          <p:cNvPr id="7" name="Espace réservé du texte 9"/>
          <p:cNvSpPr>
            <a:spLocks noGrp="1"/>
          </p:cNvSpPr>
          <p:nvPr>
            <p:ph type="body" sz="quarter" idx="18" hasCustomPrompt="1"/>
          </p:nvPr>
        </p:nvSpPr>
        <p:spPr>
          <a:xfrm>
            <a:off x="6328611" y="3559342"/>
            <a:ext cx="5558589" cy="2381250"/>
          </a:xfrm>
        </p:spPr>
        <p:txBody>
          <a:bodyPr>
            <a:normAutofit/>
          </a:bodyPr>
          <a:lstStyle>
            <a:lvl1pPr algn="ctr">
              <a:lnSpc>
                <a:spcPct val="150000"/>
              </a:lnSpc>
              <a:defRPr sz="2400" spc="0" baseline="0">
                <a:solidFill>
                  <a:schemeClr val="tx1"/>
                </a:solidFill>
              </a:defRPr>
            </a:lvl1pPr>
          </a:lstStyle>
          <a:p>
            <a:pPr lvl="0"/>
            <a:r>
              <a:rPr lang="fr-FR" dirty="0"/>
              <a:t>Write </a:t>
            </a:r>
            <a:r>
              <a:rPr lang="fr-FR" dirty="0" err="1"/>
              <a:t>your</a:t>
            </a:r>
            <a:r>
              <a:rPr lang="fr-FR" dirty="0"/>
              <a:t> </a:t>
            </a:r>
            <a:r>
              <a:rPr lang="fr-FR" dirty="0" err="1"/>
              <a:t>text</a:t>
            </a:r>
            <a:r>
              <a:rPr lang="fr-FR" dirty="0"/>
              <a:t> </a:t>
            </a:r>
            <a:r>
              <a:rPr lang="fr-FR" dirty="0" err="1"/>
              <a:t>here</a:t>
            </a:r>
            <a:endParaRPr lang="fr-FR" dirty="0"/>
          </a:p>
        </p:txBody>
      </p:sp>
      <p:sp>
        <p:nvSpPr>
          <p:cNvPr id="9" name="Espace réservé du texte 9"/>
          <p:cNvSpPr>
            <a:spLocks noGrp="1"/>
          </p:cNvSpPr>
          <p:nvPr>
            <p:ph type="body" sz="quarter" idx="20" hasCustomPrompt="1"/>
          </p:nvPr>
        </p:nvSpPr>
        <p:spPr>
          <a:xfrm>
            <a:off x="197191" y="3559342"/>
            <a:ext cx="5674219" cy="2381250"/>
          </a:xfrm>
        </p:spPr>
        <p:txBody>
          <a:bodyPr>
            <a:normAutofit/>
          </a:bodyPr>
          <a:lstStyle>
            <a:lvl1pPr algn="ctr">
              <a:lnSpc>
                <a:spcPct val="150000"/>
              </a:lnSpc>
              <a:defRPr sz="2400" spc="0" baseline="0">
                <a:solidFill>
                  <a:schemeClr val="tx1"/>
                </a:solidFill>
              </a:defRPr>
            </a:lvl1pPr>
          </a:lstStyle>
          <a:p>
            <a:pPr lvl="0"/>
            <a:r>
              <a:rPr lang="fr-FR" dirty="0"/>
              <a:t>Write </a:t>
            </a:r>
            <a:r>
              <a:rPr lang="fr-FR" dirty="0" err="1"/>
              <a:t>your</a:t>
            </a:r>
            <a:r>
              <a:rPr lang="fr-FR" dirty="0"/>
              <a:t> </a:t>
            </a:r>
            <a:r>
              <a:rPr lang="fr-FR" dirty="0" err="1"/>
              <a:t>text</a:t>
            </a:r>
            <a:r>
              <a:rPr lang="fr-FR" dirty="0"/>
              <a:t> </a:t>
            </a:r>
            <a:r>
              <a:rPr lang="fr-FR" dirty="0" err="1"/>
              <a:t>here</a:t>
            </a:r>
            <a:endParaRPr lang="fr-FR" dirty="0"/>
          </a:p>
        </p:txBody>
      </p:sp>
      <p:sp>
        <p:nvSpPr>
          <p:cNvPr id="15" name="Espace réservé du texte 9"/>
          <p:cNvSpPr>
            <a:spLocks noGrp="1"/>
          </p:cNvSpPr>
          <p:nvPr>
            <p:ph type="body" sz="quarter" idx="22" hasCustomPrompt="1"/>
          </p:nvPr>
        </p:nvSpPr>
        <p:spPr>
          <a:xfrm>
            <a:off x="12458093" y="3559342"/>
            <a:ext cx="5613339" cy="2381250"/>
          </a:xfrm>
        </p:spPr>
        <p:txBody>
          <a:bodyPr>
            <a:normAutofit/>
          </a:bodyPr>
          <a:lstStyle>
            <a:lvl1pPr algn="ctr">
              <a:lnSpc>
                <a:spcPct val="150000"/>
              </a:lnSpc>
              <a:defRPr sz="2400" spc="0" baseline="0">
                <a:solidFill>
                  <a:schemeClr val="tx1"/>
                </a:solidFill>
              </a:defRPr>
            </a:lvl1pPr>
          </a:lstStyle>
          <a:p>
            <a:pPr lvl="0"/>
            <a:r>
              <a:rPr lang="fr-FR" dirty="0"/>
              <a:t>Write </a:t>
            </a:r>
            <a:r>
              <a:rPr lang="fr-FR" dirty="0" err="1"/>
              <a:t>your</a:t>
            </a:r>
            <a:r>
              <a:rPr lang="fr-FR" dirty="0"/>
              <a:t> </a:t>
            </a:r>
            <a:r>
              <a:rPr lang="fr-FR" dirty="0" err="1"/>
              <a:t>text</a:t>
            </a:r>
            <a:r>
              <a:rPr lang="fr-FR" dirty="0"/>
              <a:t> </a:t>
            </a:r>
            <a:r>
              <a:rPr lang="fr-FR" dirty="0" err="1"/>
              <a:t>here</a:t>
            </a:r>
            <a:endParaRPr lang="fr-FR" dirty="0"/>
          </a:p>
        </p:txBody>
      </p:sp>
      <p:sp>
        <p:nvSpPr>
          <p:cNvPr id="16" name="Espace réservé du texte 9"/>
          <p:cNvSpPr>
            <a:spLocks noGrp="1"/>
          </p:cNvSpPr>
          <p:nvPr>
            <p:ph type="body" sz="quarter" idx="23" hasCustomPrompt="1"/>
          </p:nvPr>
        </p:nvSpPr>
        <p:spPr>
          <a:xfrm>
            <a:off x="18473883" y="3559342"/>
            <a:ext cx="5613339" cy="2381250"/>
          </a:xfrm>
        </p:spPr>
        <p:txBody>
          <a:bodyPr>
            <a:normAutofit/>
          </a:bodyPr>
          <a:lstStyle>
            <a:lvl1pPr algn="ctr">
              <a:lnSpc>
                <a:spcPct val="150000"/>
              </a:lnSpc>
              <a:defRPr sz="2400" spc="0" baseline="0">
                <a:solidFill>
                  <a:schemeClr val="tx1"/>
                </a:solidFill>
              </a:defRPr>
            </a:lvl1pPr>
          </a:lstStyle>
          <a:p>
            <a:pPr lvl="0"/>
            <a:r>
              <a:rPr lang="fr-FR" dirty="0"/>
              <a:t>Write </a:t>
            </a:r>
            <a:r>
              <a:rPr lang="fr-FR" dirty="0" err="1"/>
              <a:t>your</a:t>
            </a:r>
            <a:r>
              <a:rPr lang="fr-FR" dirty="0"/>
              <a:t> </a:t>
            </a:r>
            <a:r>
              <a:rPr lang="fr-FR" dirty="0" err="1"/>
              <a:t>text</a:t>
            </a:r>
            <a:r>
              <a:rPr lang="fr-FR" dirty="0"/>
              <a:t> </a:t>
            </a:r>
            <a:r>
              <a:rPr lang="fr-FR" dirty="0" err="1"/>
              <a:t>here</a:t>
            </a:r>
            <a:endParaRPr lang="fr-FR" dirty="0"/>
          </a:p>
        </p:txBody>
      </p:sp>
      <p:sp>
        <p:nvSpPr>
          <p:cNvPr id="2" name="Titre 1"/>
          <p:cNvSpPr>
            <a:spLocks noGrp="1"/>
          </p:cNvSpPr>
          <p:nvPr>
            <p:ph type="title" hasCustomPrompt="1"/>
          </p:nvPr>
        </p:nvSpPr>
        <p:spPr/>
        <p:txBody>
          <a:bodyPr/>
          <a:lstStyle>
            <a:lvl1pPr>
              <a:defRPr spc="0" baseline="0"/>
            </a:lvl1pPr>
          </a:lstStyle>
          <a:p>
            <a:r>
              <a:rPr lang="en-US" noProof="0" dirty="0"/>
              <a:t>title</a:t>
            </a:r>
          </a:p>
        </p:txBody>
      </p:sp>
      <p:sp>
        <p:nvSpPr>
          <p:cNvPr id="17" name="Espace réservé du texte 7"/>
          <p:cNvSpPr>
            <a:spLocks noGrp="1"/>
          </p:cNvSpPr>
          <p:nvPr>
            <p:ph type="body" sz="quarter" idx="11" hasCustomPrompt="1"/>
          </p:nvPr>
        </p:nvSpPr>
        <p:spPr>
          <a:xfrm>
            <a:off x="1275347" y="1253780"/>
            <a:ext cx="21693939" cy="438148"/>
          </a:xfrm>
        </p:spPr>
        <p:txBody>
          <a:bodyPr>
            <a:noAutofit/>
          </a:bodyPr>
          <a:lstStyle>
            <a:lvl1pPr algn="ctr">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fr-FR" dirty="0"/>
              <a:t>SUB-TITLE</a:t>
            </a:r>
            <a:endParaRPr lang="fr-CA" dirty="0"/>
          </a:p>
        </p:txBody>
      </p:sp>
    </p:spTree>
    <p:extLst>
      <p:ext uri="{BB962C8B-B14F-4D97-AF65-F5344CB8AC3E}">
        <p14:creationId xmlns:p14="http://schemas.microsoft.com/office/powerpoint/2010/main" val="9375589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4_Placeholder-Image">
    <p:spTree>
      <p:nvGrpSpPr>
        <p:cNvPr id="1" name=""/>
        <p:cNvGrpSpPr/>
        <p:nvPr/>
      </p:nvGrpSpPr>
      <p:grpSpPr>
        <a:xfrm>
          <a:off x="0" y="0"/>
          <a:ext cx="0" cy="0"/>
          <a:chOff x="0" y="0"/>
          <a:chExt cx="0" cy="0"/>
        </a:xfrm>
      </p:grpSpPr>
      <p:sp>
        <p:nvSpPr>
          <p:cNvPr id="9" name="Picture Placeholder 2"/>
          <p:cNvSpPr>
            <a:spLocks noGrp="1"/>
          </p:cNvSpPr>
          <p:nvPr>
            <p:ph type="pic" sz="quarter" idx="15"/>
          </p:nvPr>
        </p:nvSpPr>
        <p:spPr>
          <a:xfrm>
            <a:off x="11795467" y="8428606"/>
            <a:ext cx="5408124" cy="4220594"/>
          </a:xfrm>
          <a:solidFill>
            <a:schemeClr val="bg1">
              <a:lumMod val="95000"/>
            </a:schemeClr>
          </a:solidFill>
        </p:spPr>
        <p:txBody>
          <a:bodyPr>
            <a:normAutofit/>
          </a:bodyPr>
          <a:lstStyle>
            <a:lvl1pPr>
              <a:defRPr sz="2800" spc="0" baseline="0"/>
            </a:lvl1pPr>
          </a:lstStyle>
          <a:p>
            <a:r>
              <a:rPr lang="en-US" noProof="0"/>
              <a:t>Click icon to add picture</a:t>
            </a:r>
            <a:endParaRPr lang="en-US" noProof="0" dirty="0"/>
          </a:p>
        </p:txBody>
      </p:sp>
      <p:sp>
        <p:nvSpPr>
          <p:cNvPr id="10" name="Picture Placeholder 2"/>
          <p:cNvSpPr>
            <a:spLocks noGrp="1"/>
          </p:cNvSpPr>
          <p:nvPr>
            <p:ph type="pic" sz="quarter" idx="13"/>
          </p:nvPr>
        </p:nvSpPr>
        <p:spPr>
          <a:xfrm>
            <a:off x="2059021" y="4208012"/>
            <a:ext cx="9519561" cy="8441188"/>
          </a:xfrm>
          <a:solidFill>
            <a:schemeClr val="bg1">
              <a:lumMod val="95000"/>
            </a:schemeClr>
          </a:solidFill>
        </p:spPr>
        <p:txBody>
          <a:bodyPr>
            <a:normAutofit/>
          </a:bodyPr>
          <a:lstStyle>
            <a:lvl1pPr>
              <a:defRPr sz="2800" spc="0" baseline="0"/>
            </a:lvl1pPr>
          </a:lstStyle>
          <a:p>
            <a:r>
              <a:rPr lang="en-US" noProof="0"/>
              <a:t>Click icon to add picture</a:t>
            </a:r>
            <a:endParaRPr lang="en-US" noProof="0" dirty="0"/>
          </a:p>
        </p:txBody>
      </p:sp>
      <p:sp>
        <p:nvSpPr>
          <p:cNvPr id="15" name="Picture Placeholder 2"/>
          <p:cNvSpPr>
            <a:spLocks noGrp="1"/>
          </p:cNvSpPr>
          <p:nvPr>
            <p:ph type="pic" sz="quarter" idx="16"/>
          </p:nvPr>
        </p:nvSpPr>
        <p:spPr>
          <a:xfrm>
            <a:off x="17203589" y="4208012"/>
            <a:ext cx="5408125" cy="4220594"/>
          </a:xfrm>
          <a:solidFill>
            <a:schemeClr val="bg1">
              <a:lumMod val="95000"/>
            </a:schemeClr>
          </a:solidFill>
        </p:spPr>
        <p:txBody>
          <a:bodyPr>
            <a:normAutofit/>
          </a:bodyPr>
          <a:lstStyle>
            <a:lvl1pPr>
              <a:defRPr sz="2800" spc="0" baseline="0"/>
            </a:lvl1pPr>
          </a:lstStyle>
          <a:p>
            <a:r>
              <a:rPr lang="en-US" noProof="0"/>
              <a:t>Click icon to add picture</a:t>
            </a:r>
            <a:endParaRPr lang="en-US" noProof="0" dirty="0"/>
          </a:p>
        </p:txBody>
      </p:sp>
      <p:sp>
        <p:nvSpPr>
          <p:cNvPr id="5" name="Rectangle 4"/>
          <p:cNvSpPr/>
          <p:nvPr userDrawn="1"/>
        </p:nvSpPr>
        <p:spPr>
          <a:xfrm>
            <a:off x="11795466" y="4208012"/>
            <a:ext cx="5408124" cy="4220594"/>
          </a:xfrm>
          <a:prstGeom prst="rect">
            <a:avLst/>
          </a:prstGeom>
          <a:solidFill>
            <a:srgbClr val="1438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baseline="0" noProof="0" dirty="0">
              <a:latin typeface="Calibri" panose="020F0502020204030204" pitchFamily="34" charset="0"/>
            </a:endParaRPr>
          </a:p>
        </p:txBody>
      </p:sp>
      <p:sp>
        <p:nvSpPr>
          <p:cNvPr id="6" name="Rectangle 5"/>
          <p:cNvSpPr/>
          <p:nvPr userDrawn="1"/>
        </p:nvSpPr>
        <p:spPr>
          <a:xfrm>
            <a:off x="17203590" y="8428606"/>
            <a:ext cx="5408124" cy="4220594"/>
          </a:xfrm>
          <a:prstGeom prst="rect">
            <a:avLst/>
          </a:prstGeom>
          <a:solidFill>
            <a:srgbClr val="1438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baseline="0" noProof="0" dirty="0">
              <a:latin typeface="Calibri" panose="020F0502020204030204" pitchFamily="34" charset="0"/>
            </a:endParaRPr>
          </a:p>
        </p:txBody>
      </p:sp>
      <p:sp>
        <p:nvSpPr>
          <p:cNvPr id="7" name="Espace réservé du texte 13"/>
          <p:cNvSpPr>
            <a:spLocks noGrp="1"/>
          </p:cNvSpPr>
          <p:nvPr>
            <p:ph type="body" sz="quarter" idx="17" hasCustomPrompt="1"/>
          </p:nvPr>
        </p:nvSpPr>
        <p:spPr>
          <a:xfrm>
            <a:off x="11837079" y="4507757"/>
            <a:ext cx="5675442" cy="460375"/>
          </a:xfrm>
        </p:spPr>
        <p:txBody>
          <a:bodyPr>
            <a:noAutofit/>
          </a:bodyPr>
          <a:lstStyle>
            <a:lvl1pPr algn="l">
              <a:defRPr lang="fr-FR" sz="2000" kern="1200" cap="all" spc="0" baseline="0" dirty="0" smtClean="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noProof="0" dirty="0"/>
              <a:t>Sub-title</a:t>
            </a:r>
          </a:p>
        </p:txBody>
      </p:sp>
      <p:sp>
        <p:nvSpPr>
          <p:cNvPr id="8" name="Espace réservé du texte 9"/>
          <p:cNvSpPr>
            <a:spLocks noGrp="1"/>
          </p:cNvSpPr>
          <p:nvPr>
            <p:ph type="body" sz="quarter" idx="18" hasCustomPrompt="1"/>
          </p:nvPr>
        </p:nvSpPr>
        <p:spPr>
          <a:xfrm>
            <a:off x="11795467" y="5099786"/>
            <a:ext cx="5371601" cy="1251712"/>
          </a:xfrm>
        </p:spPr>
        <p:txBody>
          <a:bodyPr>
            <a:noAutofit/>
          </a:bodyPr>
          <a:lstStyle>
            <a:lvl1pPr algn="l">
              <a:defRPr lang="fr-FR" sz="6600" kern="1200" cap="all" spc="0" baseline="0" dirty="0" smtClean="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en-US" noProof="0" dirty="0"/>
              <a:t>Title one</a:t>
            </a:r>
          </a:p>
        </p:txBody>
      </p:sp>
      <p:sp>
        <p:nvSpPr>
          <p:cNvPr id="11" name="Espace réservé du texte 13"/>
          <p:cNvSpPr>
            <a:spLocks noGrp="1"/>
          </p:cNvSpPr>
          <p:nvPr>
            <p:ph type="body" sz="quarter" idx="19" hasCustomPrompt="1"/>
          </p:nvPr>
        </p:nvSpPr>
        <p:spPr>
          <a:xfrm>
            <a:off x="11837079" y="6435725"/>
            <a:ext cx="5717054" cy="460375"/>
          </a:xfrm>
        </p:spPr>
        <p:txBody>
          <a:bodyPr>
            <a:noAutofit/>
          </a:bodyPr>
          <a:lstStyle>
            <a:lvl1pPr algn="l">
              <a:defRPr lang="fr-FR" sz="2400" kern="1200" cap="none" spc="0" baseline="0" dirty="0" smtClean="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noProof="0" dirty="0"/>
              <a:t>Text</a:t>
            </a:r>
          </a:p>
        </p:txBody>
      </p:sp>
      <p:sp>
        <p:nvSpPr>
          <p:cNvPr id="12" name="Espace réservé du texte 13"/>
          <p:cNvSpPr>
            <a:spLocks noGrp="1"/>
          </p:cNvSpPr>
          <p:nvPr>
            <p:ph type="body" sz="quarter" idx="20" hasCustomPrompt="1"/>
          </p:nvPr>
        </p:nvSpPr>
        <p:spPr>
          <a:xfrm>
            <a:off x="17461770" y="9105001"/>
            <a:ext cx="5035664" cy="460375"/>
          </a:xfrm>
        </p:spPr>
        <p:txBody>
          <a:bodyPr>
            <a:noAutofit/>
          </a:bodyPr>
          <a:lstStyle>
            <a:lvl1pPr algn="l">
              <a:defRPr lang="fr-FR" sz="2000" kern="1200" cap="all" spc="0" baseline="0" dirty="0" smtClean="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noProof="0" dirty="0"/>
              <a:t>Sub-title</a:t>
            </a:r>
          </a:p>
        </p:txBody>
      </p:sp>
      <p:sp>
        <p:nvSpPr>
          <p:cNvPr id="13" name="Espace réservé du texte 9"/>
          <p:cNvSpPr>
            <a:spLocks noGrp="1"/>
          </p:cNvSpPr>
          <p:nvPr>
            <p:ph type="body" sz="quarter" idx="21" hasCustomPrompt="1"/>
          </p:nvPr>
        </p:nvSpPr>
        <p:spPr>
          <a:xfrm>
            <a:off x="17420158" y="9697030"/>
            <a:ext cx="5191556" cy="1251712"/>
          </a:xfrm>
        </p:spPr>
        <p:txBody>
          <a:bodyPr>
            <a:noAutofit/>
          </a:bodyPr>
          <a:lstStyle>
            <a:lvl1pPr algn="l">
              <a:defRPr lang="fr-FR" sz="6600" kern="1200" cap="all" spc="0" baseline="0" dirty="0" smtClean="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en-US" noProof="0" dirty="0"/>
              <a:t>Title two</a:t>
            </a:r>
          </a:p>
        </p:txBody>
      </p:sp>
      <p:sp>
        <p:nvSpPr>
          <p:cNvPr id="14" name="Espace réservé du texte 13"/>
          <p:cNvSpPr>
            <a:spLocks noGrp="1"/>
          </p:cNvSpPr>
          <p:nvPr>
            <p:ph type="body" sz="quarter" idx="22" hasCustomPrompt="1"/>
          </p:nvPr>
        </p:nvSpPr>
        <p:spPr>
          <a:xfrm>
            <a:off x="17420158" y="11020027"/>
            <a:ext cx="5072585" cy="460375"/>
          </a:xfrm>
        </p:spPr>
        <p:txBody>
          <a:bodyPr>
            <a:noAutofit/>
          </a:bodyPr>
          <a:lstStyle>
            <a:lvl1pPr algn="l">
              <a:defRPr lang="fr-FR" sz="2400" kern="1200" cap="none" spc="0" baseline="0" dirty="0" smtClean="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noProof="0" dirty="0"/>
              <a:t>Text</a:t>
            </a:r>
          </a:p>
        </p:txBody>
      </p:sp>
      <p:sp>
        <p:nvSpPr>
          <p:cNvPr id="16" name="Espace réservé du texte 7"/>
          <p:cNvSpPr>
            <a:spLocks noGrp="1"/>
          </p:cNvSpPr>
          <p:nvPr>
            <p:ph type="body" sz="quarter" idx="11" hasCustomPrompt="1"/>
          </p:nvPr>
        </p:nvSpPr>
        <p:spPr>
          <a:xfrm>
            <a:off x="1275347" y="1253780"/>
            <a:ext cx="21693939" cy="438148"/>
          </a:xfrm>
        </p:spPr>
        <p:txBody>
          <a:bodyPr>
            <a:noAutofit/>
          </a:bodyPr>
          <a:lstStyle>
            <a:lvl1pPr algn="ctr">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en-US" noProof="0" dirty="0"/>
              <a:t>SUB-TITLE</a:t>
            </a:r>
          </a:p>
        </p:txBody>
      </p:sp>
      <p:sp>
        <p:nvSpPr>
          <p:cNvPr id="2" name="Titre 1"/>
          <p:cNvSpPr>
            <a:spLocks noGrp="1"/>
          </p:cNvSpPr>
          <p:nvPr>
            <p:ph type="title" hasCustomPrompt="1"/>
          </p:nvPr>
        </p:nvSpPr>
        <p:spPr/>
        <p:txBody>
          <a:bodyPr/>
          <a:lstStyle>
            <a:lvl1pPr>
              <a:defRPr spc="0" baseline="0"/>
            </a:lvl1pPr>
          </a:lstStyle>
          <a:p>
            <a:r>
              <a:rPr lang="en-US" noProof="0" dirty="0"/>
              <a:t>title</a:t>
            </a:r>
          </a:p>
        </p:txBody>
      </p:sp>
    </p:spTree>
    <p:extLst>
      <p:ext uri="{BB962C8B-B14F-4D97-AF65-F5344CB8AC3E}">
        <p14:creationId xmlns:p14="http://schemas.microsoft.com/office/powerpoint/2010/main" val="745528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5_Placeholder-Image">
    <p:spTree>
      <p:nvGrpSpPr>
        <p:cNvPr id="1" name=""/>
        <p:cNvGrpSpPr/>
        <p:nvPr/>
      </p:nvGrpSpPr>
      <p:grpSpPr>
        <a:xfrm>
          <a:off x="0" y="0"/>
          <a:ext cx="0" cy="0"/>
          <a:chOff x="0" y="0"/>
          <a:chExt cx="0" cy="0"/>
        </a:xfrm>
      </p:grpSpPr>
      <p:sp>
        <p:nvSpPr>
          <p:cNvPr id="6" name="Picture Placeholder 2"/>
          <p:cNvSpPr>
            <a:spLocks noGrp="1"/>
          </p:cNvSpPr>
          <p:nvPr>
            <p:ph type="pic" sz="quarter" idx="13"/>
          </p:nvPr>
        </p:nvSpPr>
        <p:spPr>
          <a:xfrm>
            <a:off x="1579418" y="4549006"/>
            <a:ext cx="9461664" cy="7171939"/>
          </a:xfrm>
          <a:solidFill>
            <a:schemeClr val="bg1">
              <a:lumMod val="95000"/>
            </a:schemeClr>
          </a:solidFill>
        </p:spPr>
        <p:txBody>
          <a:bodyPr>
            <a:normAutofit/>
          </a:bodyPr>
          <a:lstStyle>
            <a:lvl1pPr>
              <a:defRPr sz="2800" spc="0" baseline="0"/>
            </a:lvl1pPr>
          </a:lstStyle>
          <a:p>
            <a:r>
              <a:rPr lang="en-US" noProof="0"/>
              <a:t>Click icon to add picture</a:t>
            </a:r>
            <a:endParaRPr lang="en-US" noProof="0" dirty="0"/>
          </a:p>
        </p:txBody>
      </p:sp>
      <p:sp>
        <p:nvSpPr>
          <p:cNvPr id="2" name="Titre 1"/>
          <p:cNvSpPr>
            <a:spLocks noGrp="1"/>
          </p:cNvSpPr>
          <p:nvPr>
            <p:ph type="title" hasCustomPrompt="1"/>
          </p:nvPr>
        </p:nvSpPr>
        <p:spPr/>
        <p:txBody>
          <a:bodyPr/>
          <a:lstStyle>
            <a:lvl1pPr>
              <a:defRPr spc="0" baseline="0"/>
            </a:lvl1pPr>
          </a:lstStyle>
          <a:p>
            <a:r>
              <a:rPr lang="en-US" sz="6600" spc="600" noProof="0" dirty="0">
                <a:solidFill>
                  <a:srgbClr val="55AA45"/>
                </a:solidFill>
                <a:latin typeface="Calibri" panose="020F0502020204030204" pitchFamily="34" charset="0"/>
                <a:ea typeface="Montserrat" charset="0"/>
                <a:cs typeface="Montserrat" charset="0"/>
              </a:rPr>
              <a:t>SINGLE PROJECT SLIDE</a:t>
            </a:r>
            <a:endParaRPr lang="en-US" sz="9600" spc="600" noProof="0" dirty="0">
              <a:solidFill>
                <a:srgbClr val="55AA45"/>
              </a:solidFill>
              <a:latin typeface="Calibri" panose="020F0502020204030204" pitchFamily="34" charset="0"/>
              <a:ea typeface="Montserrat" charset="0"/>
              <a:cs typeface="Montserrat" charset="0"/>
            </a:endParaRPr>
          </a:p>
        </p:txBody>
      </p:sp>
      <p:sp>
        <p:nvSpPr>
          <p:cNvPr id="4" name="Espace réservé du texte 7"/>
          <p:cNvSpPr>
            <a:spLocks noGrp="1"/>
          </p:cNvSpPr>
          <p:nvPr>
            <p:ph type="body" sz="quarter" idx="11" hasCustomPrompt="1"/>
          </p:nvPr>
        </p:nvSpPr>
        <p:spPr>
          <a:xfrm>
            <a:off x="1275347" y="1253780"/>
            <a:ext cx="21693939" cy="438148"/>
          </a:xfrm>
        </p:spPr>
        <p:txBody>
          <a:bodyPr>
            <a:noAutofit/>
          </a:bodyPr>
          <a:lstStyle>
            <a:lvl1pPr algn="ctr">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en-US" noProof="0" dirty="0"/>
              <a:t>SUB-TITLE</a:t>
            </a:r>
          </a:p>
        </p:txBody>
      </p:sp>
      <p:sp>
        <p:nvSpPr>
          <p:cNvPr id="5" name="Espace réservé du texte 11"/>
          <p:cNvSpPr>
            <a:spLocks noGrp="1"/>
          </p:cNvSpPr>
          <p:nvPr>
            <p:ph type="body" sz="quarter" idx="15" hasCustomPrompt="1"/>
          </p:nvPr>
        </p:nvSpPr>
        <p:spPr>
          <a:xfrm>
            <a:off x="12188825" y="4555623"/>
            <a:ext cx="9601200" cy="1147345"/>
          </a:xfrm>
        </p:spPr>
        <p:txBody>
          <a:bodyPr>
            <a:normAutofit/>
          </a:bodyPr>
          <a:lstStyle>
            <a:lvl1pPr algn="l">
              <a:lnSpc>
                <a:spcPct val="150000"/>
              </a:lnSpc>
              <a:defRPr lang="fr-FR" sz="2400" kern="1200" spc="0" baseline="0" dirty="0" smtClean="0">
                <a:solidFill>
                  <a:schemeClr val="tx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en-US" noProof="0" dirty="0"/>
              <a:t>Write your text here</a:t>
            </a:r>
          </a:p>
        </p:txBody>
      </p:sp>
      <p:sp>
        <p:nvSpPr>
          <p:cNvPr id="7" name="Espace réservé du texte 11"/>
          <p:cNvSpPr>
            <a:spLocks noGrp="1"/>
          </p:cNvSpPr>
          <p:nvPr>
            <p:ph type="body" sz="quarter" idx="16" hasCustomPrompt="1"/>
          </p:nvPr>
        </p:nvSpPr>
        <p:spPr>
          <a:xfrm>
            <a:off x="3874167" y="3056014"/>
            <a:ext cx="16170443" cy="1147345"/>
          </a:xfrm>
        </p:spPr>
        <p:txBody>
          <a:bodyPr>
            <a:normAutofit/>
          </a:bodyPr>
          <a:lstStyle>
            <a:lvl1pPr algn="ctr">
              <a:lnSpc>
                <a:spcPct val="150000"/>
              </a:lnSpc>
              <a:defRPr lang="fr-FR" sz="2400" kern="1200" spc="0" baseline="0" dirty="0" smtClean="0">
                <a:solidFill>
                  <a:schemeClr val="tx1"/>
                </a:solidFill>
                <a:latin typeface="Calibri" pitchFamily="34" charset="0"/>
                <a:ea typeface="Montserrat Light" charset="0"/>
                <a:cs typeface="Calibri" pitchFamily="34" charset="0"/>
              </a:defRPr>
            </a:lvl1pPr>
            <a:lvl2pPr>
              <a:defRPr lang="fr-FR" sz="2400" kern="1200" spc="300" dirty="0" smtClean="0">
                <a:solidFill>
                  <a:schemeClr val="tx1"/>
                </a:solidFill>
                <a:latin typeface="Calibri" pitchFamily="34" charset="0"/>
                <a:ea typeface="Montserrat Light" charset="0"/>
                <a:cs typeface="Calibri" pitchFamily="34" charset="0"/>
              </a:defRPr>
            </a:lvl2pPr>
            <a:lvl3pPr>
              <a:defRPr lang="fr-FR" sz="2400" kern="1200" spc="300" dirty="0" smtClean="0">
                <a:solidFill>
                  <a:schemeClr val="tx1"/>
                </a:solidFill>
                <a:latin typeface="Calibri" pitchFamily="34" charset="0"/>
                <a:ea typeface="Montserrat Light" charset="0"/>
                <a:cs typeface="Calibri" pitchFamily="34" charset="0"/>
              </a:defRPr>
            </a:lvl3pPr>
            <a:lvl4pPr>
              <a:defRPr lang="fr-FR" sz="2400" kern="1200" spc="300" dirty="0" smtClean="0">
                <a:solidFill>
                  <a:schemeClr val="tx1"/>
                </a:solidFill>
                <a:latin typeface="Calibri" pitchFamily="34" charset="0"/>
                <a:ea typeface="Montserrat Light" charset="0"/>
                <a:cs typeface="Calibri" pitchFamily="34" charset="0"/>
              </a:defRPr>
            </a:lvl4pPr>
            <a:lvl5pPr>
              <a:defRPr lang="fr-CA" sz="2400" kern="1200" spc="300" dirty="0">
                <a:solidFill>
                  <a:schemeClr val="tx1"/>
                </a:solidFill>
                <a:latin typeface="Calibri" pitchFamily="34" charset="0"/>
                <a:ea typeface="Montserrat Light" charset="0"/>
                <a:cs typeface="Calibri" pitchFamily="34" charset="0"/>
              </a:defRPr>
            </a:lvl5pPr>
          </a:lstStyle>
          <a:p>
            <a:pPr lvl="0"/>
            <a:r>
              <a:rPr lang="en-US" noProof="0" dirty="0"/>
              <a:t>Write your text here</a:t>
            </a:r>
          </a:p>
        </p:txBody>
      </p:sp>
    </p:spTree>
    <p:extLst>
      <p:ext uri="{BB962C8B-B14F-4D97-AF65-F5344CB8AC3E}">
        <p14:creationId xmlns:p14="http://schemas.microsoft.com/office/powerpoint/2010/main" val="16464781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6_Placeholder-Image">
    <p:spTree>
      <p:nvGrpSpPr>
        <p:cNvPr id="1" name=""/>
        <p:cNvGrpSpPr/>
        <p:nvPr/>
      </p:nvGrpSpPr>
      <p:grpSpPr>
        <a:xfrm>
          <a:off x="0" y="0"/>
          <a:ext cx="0" cy="0"/>
          <a:chOff x="0" y="0"/>
          <a:chExt cx="0" cy="0"/>
        </a:xfrm>
      </p:grpSpPr>
      <p:sp>
        <p:nvSpPr>
          <p:cNvPr id="6" name="Picture Placeholder 2"/>
          <p:cNvSpPr>
            <a:spLocks noGrp="1"/>
          </p:cNvSpPr>
          <p:nvPr>
            <p:ph type="pic" sz="quarter" idx="13"/>
          </p:nvPr>
        </p:nvSpPr>
        <p:spPr>
          <a:xfrm>
            <a:off x="1" y="0"/>
            <a:ext cx="24377650" cy="9601200"/>
          </a:xfrm>
          <a:solidFill>
            <a:schemeClr val="bg1">
              <a:lumMod val="95000"/>
            </a:schemeClr>
          </a:solidFill>
        </p:spPr>
        <p:txBody>
          <a:bodyPr>
            <a:normAutofit/>
          </a:bodyPr>
          <a:lstStyle>
            <a:lvl1pPr>
              <a:defRPr sz="2800"/>
            </a:lvl1pPr>
          </a:lstStyle>
          <a:p>
            <a:r>
              <a:rPr lang="en-US"/>
              <a:t>Click icon to add picture</a:t>
            </a:r>
          </a:p>
        </p:txBody>
      </p:sp>
    </p:spTree>
    <p:extLst>
      <p:ext uri="{BB962C8B-B14F-4D97-AF65-F5344CB8AC3E}">
        <p14:creationId xmlns:p14="http://schemas.microsoft.com/office/powerpoint/2010/main" val="1246663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2_Placeholder">
    <p:spTree>
      <p:nvGrpSpPr>
        <p:cNvPr id="1" name=""/>
        <p:cNvGrpSpPr/>
        <p:nvPr/>
      </p:nvGrpSpPr>
      <p:grpSpPr>
        <a:xfrm>
          <a:off x="0" y="0"/>
          <a:ext cx="0" cy="0"/>
          <a:chOff x="0" y="0"/>
          <a:chExt cx="0" cy="0"/>
        </a:xfrm>
      </p:grpSpPr>
      <p:sp>
        <p:nvSpPr>
          <p:cNvPr id="8" name="Picture Placeholder 2"/>
          <p:cNvSpPr>
            <a:spLocks noGrp="1"/>
          </p:cNvSpPr>
          <p:nvPr>
            <p:ph type="pic" sz="quarter" idx="25"/>
          </p:nvPr>
        </p:nvSpPr>
        <p:spPr>
          <a:xfrm>
            <a:off x="6096001" y="3295503"/>
            <a:ext cx="3879274" cy="6037416"/>
          </a:xfrm>
          <a:solidFill>
            <a:schemeClr val="bg1">
              <a:lumMod val="95000"/>
            </a:schemeClr>
          </a:solidFill>
        </p:spPr>
        <p:txBody>
          <a:bodyPr>
            <a:normAutofit/>
          </a:bodyPr>
          <a:lstStyle>
            <a:lvl1pPr>
              <a:defRPr sz="2800" spc="0" baseline="0"/>
            </a:lvl1pPr>
          </a:lstStyle>
          <a:p>
            <a:r>
              <a:rPr lang="en-US" noProof="0"/>
              <a:t>Click icon to add picture</a:t>
            </a:r>
            <a:endParaRPr lang="en-US" noProof="0" dirty="0"/>
          </a:p>
        </p:txBody>
      </p:sp>
      <p:sp>
        <p:nvSpPr>
          <p:cNvPr id="14" name="Picture Placeholder 2"/>
          <p:cNvSpPr>
            <a:spLocks noGrp="1"/>
          </p:cNvSpPr>
          <p:nvPr>
            <p:ph type="pic" sz="quarter" idx="24"/>
          </p:nvPr>
        </p:nvSpPr>
        <p:spPr>
          <a:xfrm>
            <a:off x="1911928" y="3295503"/>
            <a:ext cx="3879274" cy="6037416"/>
          </a:xfrm>
          <a:solidFill>
            <a:schemeClr val="bg1">
              <a:lumMod val="95000"/>
            </a:schemeClr>
          </a:solidFill>
        </p:spPr>
        <p:txBody>
          <a:bodyPr>
            <a:normAutofit/>
          </a:bodyPr>
          <a:lstStyle>
            <a:lvl1pPr>
              <a:defRPr sz="2800" spc="0" baseline="0"/>
            </a:lvl1pPr>
          </a:lstStyle>
          <a:p>
            <a:r>
              <a:rPr lang="en-US" noProof="0"/>
              <a:t>Click icon to add picture</a:t>
            </a:r>
            <a:endParaRPr lang="en-US" noProof="0" dirty="0"/>
          </a:p>
        </p:txBody>
      </p:sp>
      <p:sp>
        <p:nvSpPr>
          <p:cNvPr id="9" name="Picture Placeholder 2"/>
          <p:cNvSpPr>
            <a:spLocks noGrp="1"/>
          </p:cNvSpPr>
          <p:nvPr>
            <p:ph type="pic" sz="quarter" idx="26"/>
          </p:nvPr>
        </p:nvSpPr>
        <p:spPr>
          <a:xfrm>
            <a:off x="10280074" y="3295503"/>
            <a:ext cx="3879274" cy="6037416"/>
          </a:xfrm>
          <a:solidFill>
            <a:schemeClr val="bg1">
              <a:lumMod val="95000"/>
            </a:schemeClr>
          </a:solidFill>
        </p:spPr>
        <p:txBody>
          <a:bodyPr>
            <a:normAutofit/>
          </a:bodyPr>
          <a:lstStyle>
            <a:lvl1pPr>
              <a:defRPr sz="2800" spc="0" baseline="0"/>
            </a:lvl1pPr>
          </a:lstStyle>
          <a:p>
            <a:r>
              <a:rPr lang="en-US" noProof="0"/>
              <a:t>Click icon to add picture</a:t>
            </a:r>
            <a:endParaRPr lang="en-US" noProof="0" dirty="0"/>
          </a:p>
        </p:txBody>
      </p:sp>
      <p:sp>
        <p:nvSpPr>
          <p:cNvPr id="10" name="Picture Placeholder 2"/>
          <p:cNvSpPr>
            <a:spLocks noGrp="1"/>
          </p:cNvSpPr>
          <p:nvPr>
            <p:ph type="pic" sz="quarter" idx="27"/>
          </p:nvPr>
        </p:nvSpPr>
        <p:spPr>
          <a:xfrm>
            <a:off x="14464147" y="3295503"/>
            <a:ext cx="3879274" cy="6037416"/>
          </a:xfrm>
          <a:solidFill>
            <a:schemeClr val="bg1">
              <a:lumMod val="95000"/>
            </a:schemeClr>
          </a:solidFill>
        </p:spPr>
        <p:txBody>
          <a:bodyPr>
            <a:normAutofit/>
          </a:bodyPr>
          <a:lstStyle>
            <a:lvl1pPr>
              <a:defRPr sz="2800" spc="0" baseline="0"/>
            </a:lvl1pPr>
          </a:lstStyle>
          <a:p>
            <a:r>
              <a:rPr lang="en-US" noProof="0"/>
              <a:t>Click icon to add picture</a:t>
            </a:r>
            <a:endParaRPr lang="en-US" noProof="0" dirty="0"/>
          </a:p>
        </p:txBody>
      </p:sp>
      <p:sp>
        <p:nvSpPr>
          <p:cNvPr id="11" name="Picture Placeholder 2"/>
          <p:cNvSpPr>
            <a:spLocks noGrp="1"/>
          </p:cNvSpPr>
          <p:nvPr>
            <p:ph type="pic" sz="quarter" idx="28"/>
          </p:nvPr>
        </p:nvSpPr>
        <p:spPr>
          <a:xfrm>
            <a:off x="18648220" y="3295503"/>
            <a:ext cx="3879274" cy="6037416"/>
          </a:xfrm>
          <a:solidFill>
            <a:schemeClr val="bg1">
              <a:lumMod val="95000"/>
            </a:schemeClr>
          </a:solidFill>
        </p:spPr>
        <p:txBody>
          <a:bodyPr>
            <a:normAutofit/>
          </a:bodyPr>
          <a:lstStyle>
            <a:lvl1pPr>
              <a:defRPr sz="2800" spc="0" baseline="0"/>
            </a:lvl1pPr>
          </a:lstStyle>
          <a:p>
            <a:r>
              <a:rPr lang="en-US" noProof="0"/>
              <a:t>Click icon to add picture</a:t>
            </a:r>
            <a:endParaRPr lang="en-US" noProof="0" dirty="0"/>
          </a:p>
        </p:txBody>
      </p:sp>
      <p:sp>
        <p:nvSpPr>
          <p:cNvPr id="7" name="Espace réservé du texte 7"/>
          <p:cNvSpPr>
            <a:spLocks noGrp="1"/>
          </p:cNvSpPr>
          <p:nvPr>
            <p:ph type="body" sz="quarter" idx="11" hasCustomPrompt="1"/>
          </p:nvPr>
        </p:nvSpPr>
        <p:spPr>
          <a:xfrm>
            <a:off x="7388225" y="914845"/>
            <a:ext cx="9601200" cy="438148"/>
          </a:xfrm>
        </p:spPr>
        <p:txBody>
          <a:bodyPr>
            <a:noAutofit/>
          </a:bodyPr>
          <a:lstStyle>
            <a:lvl1pPr algn="ctr">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en-US" noProof="0" dirty="0"/>
              <a:t>SUB-TITLE</a:t>
            </a:r>
          </a:p>
        </p:txBody>
      </p:sp>
      <p:sp>
        <p:nvSpPr>
          <p:cNvPr id="2" name="Titre 1"/>
          <p:cNvSpPr>
            <a:spLocks noGrp="1"/>
          </p:cNvSpPr>
          <p:nvPr>
            <p:ph type="title" hasCustomPrompt="1"/>
          </p:nvPr>
        </p:nvSpPr>
        <p:spPr/>
        <p:txBody>
          <a:bodyPr/>
          <a:lstStyle>
            <a:lvl1pPr>
              <a:defRPr spc="0" baseline="0"/>
            </a:lvl1pPr>
          </a:lstStyle>
          <a:p>
            <a:r>
              <a:rPr lang="en-US" noProof="0" dirty="0"/>
              <a:t>title</a:t>
            </a:r>
          </a:p>
        </p:txBody>
      </p:sp>
      <p:sp>
        <p:nvSpPr>
          <p:cNvPr id="12" name="Espace réservé du texte 7"/>
          <p:cNvSpPr>
            <a:spLocks noGrp="1"/>
          </p:cNvSpPr>
          <p:nvPr>
            <p:ph type="body" sz="quarter" idx="16" hasCustomPrompt="1"/>
          </p:nvPr>
        </p:nvSpPr>
        <p:spPr>
          <a:xfrm>
            <a:off x="1911928" y="9711792"/>
            <a:ext cx="3879274" cy="3739514"/>
          </a:xfrm>
        </p:spPr>
        <p:txBody>
          <a:bodyPr>
            <a:noAutofit/>
          </a:bodyPr>
          <a:lstStyle>
            <a:lvl1pPr algn="ctr">
              <a:defRPr lang="fr-CA" sz="3200" kern="1200" spc="0" baseline="0" dirty="0">
                <a:solidFill>
                  <a:srgbClr val="000812"/>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en-US" noProof="0" dirty="0"/>
              <a:t>Write your text here.</a:t>
            </a:r>
          </a:p>
        </p:txBody>
      </p:sp>
      <p:sp>
        <p:nvSpPr>
          <p:cNvPr id="13" name="Espace réservé du texte 7"/>
          <p:cNvSpPr>
            <a:spLocks noGrp="1"/>
          </p:cNvSpPr>
          <p:nvPr>
            <p:ph type="body" sz="quarter" idx="29" hasCustomPrompt="1"/>
          </p:nvPr>
        </p:nvSpPr>
        <p:spPr>
          <a:xfrm>
            <a:off x="6096001" y="9711792"/>
            <a:ext cx="3879274" cy="3739514"/>
          </a:xfrm>
        </p:spPr>
        <p:txBody>
          <a:bodyPr>
            <a:noAutofit/>
          </a:bodyPr>
          <a:lstStyle>
            <a:lvl1pPr algn="ctr">
              <a:defRPr lang="fr-CA" sz="3200" kern="1200" spc="0" baseline="0" dirty="0">
                <a:solidFill>
                  <a:srgbClr val="000812"/>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en-US" noProof="0" dirty="0"/>
              <a:t>Write your text here.</a:t>
            </a:r>
          </a:p>
        </p:txBody>
      </p:sp>
      <p:sp>
        <p:nvSpPr>
          <p:cNvPr id="15" name="Espace réservé du texte 7"/>
          <p:cNvSpPr>
            <a:spLocks noGrp="1"/>
          </p:cNvSpPr>
          <p:nvPr>
            <p:ph type="body" sz="quarter" idx="30" hasCustomPrompt="1"/>
          </p:nvPr>
        </p:nvSpPr>
        <p:spPr>
          <a:xfrm>
            <a:off x="10280074" y="9711792"/>
            <a:ext cx="3879274" cy="3739514"/>
          </a:xfrm>
        </p:spPr>
        <p:txBody>
          <a:bodyPr>
            <a:noAutofit/>
          </a:bodyPr>
          <a:lstStyle>
            <a:lvl1pPr algn="ctr">
              <a:defRPr lang="fr-CA" sz="3200" kern="1200" spc="0" baseline="0" dirty="0">
                <a:solidFill>
                  <a:srgbClr val="000812"/>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en-US" noProof="0" dirty="0"/>
              <a:t>Write your text here.</a:t>
            </a:r>
          </a:p>
        </p:txBody>
      </p:sp>
      <p:sp>
        <p:nvSpPr>
          <p:cNvPr id="16" name="Espace réservé du texte 7"/>
          <p:cNvSpPr>
            <a:spLocks noGrp="1"/>
          </p:cNvSpPr>
          <p:nvPr>
            <p:ph type="body" sz="quarter" idx="31" hasCustomPrompt="1"/>
          </p:nvPr>
        </p:nvSpPr>
        <p:spPr>
          <a:xfrm>
            <a:off x="14464147" y="9711792"/>
            <a:ext cx="3879274" cy="3739514"/>
          </a:xfrm>
        </p:spPr>
        <p:txBody>
          <a:bodyPr>
            <a:noAutofit/>
          </a:bodyPr>
          <a:lstStyle>
            <a:lvl1pPr algn="ctr">
              <a:defRPr lang="fr-CA" sz="3200" kern="1200" spc="0" baseline="0" dirty="0">
                <a:solidFill>
                  <a:srgbClr val="000812"/>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en-US" noProof="0" dirty="0"/>
              <a:t>Write your text here.</a:t>
            </a:r>
          </a:p>
        </p:txBody>
      </p:sp>
      <p:sp>
        <p:nvSpPr>
          <p:cNvPr id="17" name="Espace réservé du texte 7"/>
          <p:cNvSpPr>
            <a:spLocks noGrp="1"/>
          </p:cNvSpPr>
          <p:nvPr>
            <p:ph type="body" sz="quarter" idx="32" hasCustomPrompt="1"/>
          </p:nvPr>
        </p:nvSpPr>
        <p:spPr>
          <a:xfrm>
            <a:off x="18648220" y="9711792"/>
            <a:ext cx="3879274" cy="3739514"/>
          </a:xfrm>
        </p:spPr>
        <p:txBody>
          <a:bodyPr>
            <a:noAutofit/>
          </a:bodyPr>
          <a:lstStyle>
            <a:lvl1pPr algn="ctr">
              <a:defRPr lang="fr-CA" sz="3200" kern="1200" spc="0" baseline="0" dirty="0">
                <a:solidFill>
                  <a:srgbClr val="000812"/>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en-US" noProof="0" dirty="0"/>
              <a:t>Write your text here.</a:t>
            </a:r>
          </a:p>
        </p:txBody>
      </p:sp>
    </p:spTree>
    <p:extLst>
      <p:ext uri="{BB962C8B-B14F-4D97-AF65-F5344CB8AC3E}">
        <p14:creationId xmlns:p14="http://schemas.microsoft.com/office/powerpoint/2010/main" val="9536917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Master-Placeholder">
    <p:spTree>
      <p:nvGrpSpPr>
        <p:cNvPr id="1" name=""/>
        <p:cNvGrpSpPr/>
        <p:nvPr/>
      </p:nvGrpSpPr>
      <p:grpSpPr>
        <a:xfrm>
          <a:off x="0" y="0"/>
          <a:ext cx="0" cy="0"/>
          <a:chOff x="0" y="0"/>
          <a:chExt cx="0" cy="0"/>
        </a:xfrm>
      </p:grpSpPr>
      <p:sp>
        <p:nvSpPr>
          <p:cNvPr id="4" name="Picture Placeholder 4"/>
          <p:cNvSpPr>
            <a:spLocks noGrp="1"/>
          </p:cNvSpPr>
          <p:nvPr>
            <p:ph type="pic" sz="quarter" idx="10"/>
          </p:nvPr>
        </p:nvSpPr>
        <p:spPr>
          <a:xfrm>
            <a:off x="0" y="0"/>
            <a:ext cx="24377649" cy="8500532"/>
          </a:xfrm>
          <a:solidFill>
            <a:schemeClr val="bg1">
              <a:lumMod val="95000"/>
            </a:schemeClr>
          </a:solidFill>
        </p:spPr>
        <p:txBody>
          <a:bodyPr>
            <a:normAutofit/>
          </a:bodyPr>
          <a:lstStyle>
            <a:lvl1pPr>
              <a:defRPr sz="2400" spc="0" baseline="0"/>
            </a:lvl1pPr>
          </a:lstStyle>
          <a:p>
            <a:r>
              <a:rPr lang="en-US"/>
              <a:t>Click icon to add picture</a:t>
            </a:r>
          </a:p>
        </p:txBody>
      </p:sp>
      <p:sp>
        <p:nvSpPr>
          <p:cNvPr id="12" name="Picture Placeholder 4"/>
          <p:cNvSpPr>
            <a:spLocks noGrp="1"/>
          </p:cNvSpPr>
          <p:nvPr>
            <p:ph type="pic" sz="quarter" idx="11"/>
          </p:nvPr>
        </p:nvSpPr>
        <p:spPr>
          <a:xfrm>
            <a:off x="3747638" y="5104844"/>
            <a:ext cx="3336329" cy="5949760"/>
          </a:xfrm>
          <a:solidFill>
            <a:schemeClr val="bg1">
              <a:lumMod val="95000"/>
            </a:schemeClr>
          </a:solidFill>
        </p:spPr>
        <p:txBody>
          <a:bodyPr>
            <a:normAutofit/>
          </a:bodyPr>
          <a:lstStyle>
            <a:lvl1pPr>
              <a:defRPr sz="2400" spc="0" baseline="0"/>
            </a:lvl1pPr>
          </a:lstStyle>
          <a:p>
            <a:r>
              <a:rPr lang="en-US"/>
              <a:t>Click icon to add picture</a:t>
            </a:r>
          </a:p>
        </p:txBody>
      </p:sp>
      <p:sp>
        <p:nvSpPr>
          <p:cNvPr id="13" name="Picture Placeholder 4"/>
          <p:cNvSpPr>
            <a:spLocks noGrp="1"/>
          </p:cNvSpPr>
          <p:nvPr>
            <p:ph type="pic" sz="quarter" idx="12"/>
          </p:nvPr>
        </p:nvSpPr>
        <p:spPr>
          <a:xfrm>
            <a:off x="10459853" y="5104844"/>
            <a:ext cx="3336329" cy="5949760"/>
          </a:xfrm>
          <a:solidFill>
            <a:schemeClr val="bg1">
              <a:lumMod val="95000"/>
            </a:schemeClr>
          </a:solidFill>
        </p:spPr>
        <p:txBody>
          <a:bodyPr>
            <a:normAutofit/>
          </a:bodyPr>
          <a:lstStyle>
            <a:lvl1pPr>
              <a:defRPr sz="2400" spc="0" baseline="0"/>
            </a:lvl1pPr>
          </a:lstStyle>
          <a:p>
            <a:r>
              <a:rPr lang="en-US"/>
              <a:t>Click icon to add picture</a:t>
            </a:r>
          </a:p>
        </p:txBody>
      </p:sp>
      <p:sp>
        <p:nvSpPr>
          <p:cNvPr id="14" name="Picture Placeholder 4"/>
          <p:cNvSpPr>
            <a:spLocks noGrp="1"/>
          </p:cNvSpPr>
          <p:nvPr>
            <p:ph type="pic" sz="quarter" idx="13"/>
          </p:nvPr>
        </p:nvSpPr>
        <p:spPr>
          <a:xfrm>
            <a:off x="17169810" y="5104844"/>
            <a:ext cx="3336329" cy="5949760"/>
          </a:xfrm>
          <a:solidFill>
            <a:schemeClr val="bg1">
              <a:lumMod val="95000"/>
            </a:schemeClr>
          </a:solidFill>
        </p:spPr>
        <p:txBody>
          <a:bodyPr>
            <a:normAutofit/>
          </a:bodyPr>
          <a:lstStyle>
            <a:lvl1pPr>
              <a:defRPr sz="2400" spc="0" baseline="0"/>
            </a:lvl1pPr>
          </a:lstStyle>
          <a:p>
            <a:r>
              <a:rPr lang="en-US"/>
              <a:t>Click icon to add picture</a:t>
            </a:r>
          </a:p>
        </p:txBody>
      </p:sp>
      <p:sp>
        <p:nvSpPr>
          <p:cNvPr id="6" name="Espace réservé du texte 7"/>
          <p:cNvSpPr>
            <a:spLocks noGrp="1"/>
          </p:cNvSpPr>
          <p:nvPr>
            <p:ph type="body" sz="quarter" idx="16" hasCustomPrompt="1"/>
          </p:nvPr>
        </p:nvSpPr>
        <p:spPr>
          <a:xfrm>
            <a:off x="3476046" y="11314300"/>
            <a:ext cx="3879274" cy="2367913"/>
          </a:xfrm>
        </p:spPr>
        <p:txBody>
          <a:bodyPr>
            <a:noAutofit/>
          </a:bodyPr>
          <a:lstStyle>
            <a:lvl1pPr algn="ctr">
              <a:defRPr lang="fr-CA" sz="3200" kern="1200" spc="0" baseline="0" dirty="0">
                <a:solidFill>
                  <a:srgbClr val="000812"/>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en-US" noProof="0" dirty="0"/>
              <a:t>Write your text here.</a:t>
            </a:r>
          </a:p>
        </p:txBody>
      </p:sp>
      <p:sp>
        <p:nvSpPr>
          <p:cNvPr id="7" name="Espace réservé du texte 7"/>
          <p:cNvSpPr>
            <a:spLocks noGrp="1"/>
          </p:cNvSpPr>
          <p:nvPr>
            <p:ph type="body" sz="quarter" idx="17" hasCustomPrompt="1"/>
          </p:nvPr>
        </p:nvSpPr>
        <p:spPr>
          <a:xfrm>
            <a:off x="10249188" y="11348087"/>
            <a:ext cx="3879274" cy="2367913"/>
          </a:xfrm>
        </p:spPr>
        <p:txBody>
          <a:bodyPr>
            <a:noAutofit/>
          </a:bodyPr>
          <a:lstStyle>
            <a:lvl1pPr algn="ctr">
              <a:defRPr lang="fr-CA" sz="3200" kern="1200" spc="0" baseline="0" dirty="0">
                <a:solidFill>
                  <a:srgbClr val="000812"/>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en-US" noProof="0" dirty="0"/>
              <a:t>Write your text here.</a:t>
            </a:r>
          </a:p>
        </p:txBody>
      </p:sp>
      <p:sp>
        <p:nvSpPr>
          <p:cNvPr id="8" name="Espace réservé du texte 7"/>
          <p:cNvSpPr>
            <a:spLocks noGrp="1"/>
          </p:cNvSpPr>
          <p:nvPr>
            <p:ph type="body" sz="quarter" idx="18" hasCustomPrompt="1"/>
          </p:nvPr>
        </p:nvSpPr>
        <p:spPr>
          <a:xfrm>
            <a:off x="16986872" y="11314300"/>
            <a:ext cx="3879274" cy="2367913"/>
          </a:xfrm>
        </p:spPr>
        <p:txBody>
          <a:bodyPr>
            <a:noAutofit/>
          </a:bodyPr>
          <a:lstStyle>
            <a:lvl1pPr algn="ctr">
              <a:defRPr lang="fr-CA" sz="3200" kern="1200" spc="0" baseline="0" dirty="0">
                <a:solidFill>
                  <a:srgbClr val="000812"/>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en-US" noProof="0" dirty="0"/>
              <a:t>Write your text here.</a:t>
            </a:r>
          </a:p>
        </p:txBody>
      </p:sp>
    </p:spTree>
    <p:extLst>
      <p:ext uri="{BB962C8B-B14F-4D97-AF65-F5344CB8AC3E}">
        <p14:creationId xmlns:p14="http://schemas.microsoft.com/office/powerpoint/2010/main" val="19463725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7_Portfolio Three">
    <p:spTree>
      <p:nvGrpSpPr>
        <p:cNvPr id="1" name=""/>
        <p:cNvGrpSpPr/>
        <p:nvPr/>
      </p:nvGrpSpPr>
      <p:grpSpPr>
        <a:xfrm>
          <a:off x="0" y="0"/>
          <a:ext cx="0" cy="0"/>
          <a:chOff x="0" y="0"/>
          <a:chExt cx="0" cy="0"/>
        </a:xfrm>
      </p:grpSpPr>
      <p:sp>
        <p:nvSpPr>
          <p:cNvPr id="15" name="Picture Placeholder 2"/>
          <p:cNvSpPr>
            <a:spLocks noGrp="1"/>
          </p:cNvSpPr>
          <p:nvPr>
            <p:ph type="pic" sz="quarter" idx="11"/>
          </p:nvPr>
        </p:nvSpPr>
        <p:spPr>
          <a:xfrm>
            <a:off x="0" y="0"/>
            <a:ext cx="4060850" cy="6858000"/>
          </a:xfrm>
          <a:solidFill>
            <a:schemeClr val="bg1">
              <a:lumMod val="95000"/>
            </a:schemeClr>
          </a:solidFill>
        </p:spPr>
        <p:txBody>
          <a:bodyPr>
            <a:normAutofit/>
          </a:bodyPr>
          <a:lstStyle>
            <a:lvl1pPr>
              <a:defRPr sz="1600" spc="0" baseline="0"/>
            </a:lvl1pPr>
          </a:lstStyle>
          <a:p>
            <a:r>
              <a:rPr lang="en-US" noProof="0"/>
              <a:t>Click icon to add picture</a:t>
            </a:r>
            <a:endParaRPr lang="en-US" noProof="0" dirty="0"/>
          </a:p>
        </p:txBody>
      </p:sp>
      <p:sp>
        <p:nvSpPr>
          <p:cNvPr id="16" name="Picture Placeholder 2"/>
          <p:cNvSpPr>
            <a:spLocks noGrp="1"/>
          </p:cNvSpPr>
          <p:nvPr>
            <p:ph type="pic" sz="quarter" idx="12"/>
          </p:nvPr>
        </p:nvSpPr>
        <p:spPr>
          <a:xfrm>
            <a:off x="4088889" y="0"/>
            <a:ext cx="4081412" cy="6858000"/>
          </a:xfrm>
          <a:solidFill>
            <a:schemeClr val="bg1">
              <a:lumMod val="95000"/>
            </a:schemeClr>
          </a:solidFill>
        </p:spPr>
        <p:txBody>
          <a:bodyPr>
            <a:normAutofit/>
          </a:bodyPr>
          <a:lstStyle>
            <a:lvl1pPr>
              <a:defRPr sz="1600" spc="0" baseline="0"/>
            </a:lvl1pPr>
          </a:lstStyle>
          <a:p>
            <a:r>
              <a:rPr lang="en-US" noProof="0"/>
              <a:t>Click icon to add picture</a:t>
            </a:r>
            <a:endParaRPr lang="en-US" noProof="0" dirty="0"/>
          </a:p>
        </p:txBody>
      </p:sp>
      <p:sp>
        <p:nvSpPr>
          <p:cNvPr id="19" name="Picture Placeholder 2"/>
          <p:cNvSpPr>
            <a:spLocks noGrp="1"/>
          </p:cNvSpPr>
          <p:nvPr>
            <p:ph type="pic" sz="quarter" idx="15"/>
          </p:nvPr>
        </p:nvSpPr>
        <p:spPr>
          <a:xfrm>
            <a:off x="8170301" y="0"/>
            <a:ext cx="4054581" cy="6858000"/>
          </a:xfrm>
          <a:solidFill>
            <a:schemeClr val="bg1">
              <a:lumMod val="95000"/>
            </a:schemeClr>
          </a:solidFill>
        </p:spPr>
        <p:txBody>
          <a:bodyPr>
            <a:normAutofit/>
          </a:bodyPr>
          <a:lstStyle>
            <a:lvl1pPr>
              <a:defRPr sz="1600" spc="0" baseline="0"/>
            </a:lvl1pPr>
          </a:lstStyle>
          <a:p>
            <a:r>
              <a:rPr lang="en-US" noProof="0"/>
              <a:t>Click icon to add picture</a:t>
            </a:r>
            <a:endParaRPr lang="en-US" noProof="0" dirty="0"/>
          </a:p>
        </p:txBody>
      </p:sp>
      <p:sp>
        <p:nvSpPr>
          <p:cNvPr id="21" name="Picture Placeholder 2"/>
          <p:cNvSpPr>
            <a:spLocks noGrp="1"/>
          </p:cNvSpPr>
          <p:nvPr>
            <p:ph type="pic" sz="quarter" idx="17"/>
          </p:nvPr>
        </p:nvSpPr>
        <p:spPr>
          <a:xfrm>
            <a:off x="0" y="6858000"/>
            <a:ext cx="4060850" cy="6858000"/>
          </a:xfrm>
          <a:solidFill>
            <a:schemeClr val="bg1">
              <a:lumMod val="95000"/>
            </a:schemeClr>
          </a:solidFill>
        </p:spPr>
        <p:txBody>
          <a:bodyPr>
            <a:normAutofit/>
          </a:bodyPr>
          <a:lstStyle>
            <a:lvl1pPr>
              <a:defRPr sz="1600" spc="0" baseline="0"/>
            </a:lvl1pPr>
          </a:lstStyle>
          <a:p>
            <a:r>
              <a:rPr lang="en-US" noProof="0"/>
              <a:t>Click icon to add picture</a:t>
            </a:r>
            <a:endParaRPr lang="en-US" noProof="0" dirty="0"/>
          </a:p>
        </p:txBody>
      </p:sp>
      <p:sp>
        <p:nvSpPr>
          <p:cNvPr id="22" name="Picture Placeholder 2"/>
          <p:cNvSpPr>
            <a:spLocks noGrp="1"/>
          </p:cNvSpPr>
          <p:nvPr>
            <p:ph type="pic" sz="quarter" idx="18"/>
          </p:nvPr>
        </p:nvSpPr>
        <p:spPr>
          <a:xfrm>
            <a:off x="4071648" y="6858000"/>
            <a:ext cx="4087855" cy="6858000"/>
          </a:xfrm>
          <a:solidFill>
            <a:schemeClr val="bg1">
              <a:lumMod val="95000"/>
            </a:schemeClr>
          </a:solidFill>
        </p:spPr>
        <p:txBody>
          <a:bodyPr>
            <a:normAutofit/>
          </a:bodyPr>
          <a:lstStyle>
            <a:lvl1pPr>
              <a:defRPr sz="1600" spc="0" baseline="0"/>
            </a:lvl1pPr>
          </a:lstStyle>
          <a:p>
            <a:r>
              <a:rPr lang="en-US" noProof="0"/>
              <a:t>Click icon to add picture</a:t>
            </a:r>
            <a:endParaRPr lang="en-US" noProof="0" dirty="0"/>
          </a:p>
        </p:txBody>
      </p:sp>
      <p:sp>
        <p:nvSpPr>
          <p:cNvPr id="25" name="Picture Placeholder 2"/>
          <p:cNvSpPr>
            <a:spLocks noGrp="1"/>
          </p:cNvSpPr>
          <p:nvPr>
            <p:ph type="pic" sz="quarter" idx="21"/>
          </p:nvPr>
        </p:nvSpPr>
        <p:spPr>
          <a:xfrm>
            <a:off x="8170301" y="6858000"/>
            <a:ext cx="4054581" cy="6858000"/>
          </a:xfrm>
          <a:solidFill>
            <a:schemeClr val="bg1">
              <a:lumMod val="95000"/>
            </a:schemeClr>
          </a:solidFill>
        </p:spPr>
        <p:txBody>
          <a:bodyPr>
            <a:normAutofit/>
          </a:bodyPr>
          <a:lstStyle>
            <a:lvl1pPr>
              <a:defRPr sz="1600" spc="0" baseline="0"/>
            </a:lvl1pPr>
          </a:lstStyle>
          <a:p>
            <a:r>
              <a:rPr lang="en-US" noProof="0"/>
              <a:t>Click icon to add picture</a:t>
            </a:r>
            <a:endParaRPr lang="en-US" noProof="0" dirty="0"/>
          </a:p>
        </p:txBody>
      </p:sp>
      <p:sp>
        <p:nvSpPr>
          <p:cNvPr id="8" name="Rectangle 7"/>
          <p:cNvSpPr/>
          <p:nvPr userDrawn="1"/>
        </p:nvSpPr>
        <p:spPr>
          <a:xfrm>
            <a:off x="12188826" y="0"/>
            <a:ext cx="12188824"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pc="0" baseline="0" noProof="0" dirty="0">
              <a:latin typeface="Calibri" panose="020F0502020204030204" pitchFamily="34" charset="0"/>
            </a:endParaRPr>
          </a:p>
        </p:txBody>
      </p:sp>
      <p:sp>
        <p:nvSpPr>
          <p:cNvPr id="9" name="Espace réservé du texte 7"/>
          <p:cNvSpPr>
            <a:spLocks noGrp="1"/>
          </p:cNvSpPr>
          <p:nvPr>
            <p:ph type="body" sz="quarter" idx="22" hasCustomPrompt="1"/>
          </p:nvPr>
        </p:nvSpPr>
        <p:spPr>
          <a:xfrm>
            <a:off x="12977088" y="1034706"/>
            <a:ext cx="10267924" cy="438148"/>
          </a:xfrm>
        </p:spPr>
        <p:txBody>
          <a:bodyPr>
            <a:noAutofit/>
          </a:bodyPr>
          <a:lstStyle>
            <a:lvl1pPr algn="l">
              <a:defRPr lang="fr-FR" sz="2000" kern="1200" cap="all" spc="0" baseline="0" dirty="0" smtClean="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en-US" noProof="0" dirty="0"/>
              <a:t>SUB-TITLE</a:t>
            </a:r>
          </a:p>
        </p:txBody>
      </p:sp>
      <p:sp>
        <p:nvSpPr>
          <p:cNvPr id="10" name="Espace réservé du texte 9"/>
          <p:cNvSpPr>
            <a:spLocks noGrp="1"/>
          </p:cNvSpPr>
          <p:nvPr>
            <p:ph type="body" sz="quarter" idx="14" hasCustomPrompt="1"/>
          </p:nvPr>
        </p:nvSpPr>
        <p:spPr>
          <a:xfrm>
            <a:off x="12977089" y="2328700"/>
            <a:ext cx="6177186" cy="9005046"/>
          </a:xfrm>
        </p:spPr>
        <p:txBody>
          <a:bodyPr>
            <a:noAutofit/>
          </a:bodyPr>
          <a:lstStyle>
            <a:lvl1pPr algn="l">
              <a:defRPr lang="fr-FR" sz="8000" kern="1200" cap="all" spc="0" baseline="0" dirty="0" smtClean="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a:defRPr lang="fr-FR" sz="6600" kern="1200" spc="600" dirty="0" smtClean="0">
                <a:solidFill>
                  <a:srgbClr val="56B146"/>
                </a:solidFill>
                <a:latin typeface="Calibri" panose="020F0502020204030204" pitchFamily="34" charset="0"/>
                <a:ea typeface="Montserrat" charset="0"/>
                <a:cs typeface="Montserrat" charset="0"/>
              </a:defRPr>
            </a:lvl2pPr>
            <a:lvl3pPr>
              <a:defRPr lang="fr-FR" sz="6600" kern="1200" spc="600" dirty="0" smtClean="0">
                <a:solidFill>
                  <a:srgbClr val="56B146"/>
                </a:solidFill>
                <a:latin typeface="Calibri" panose="020F0502020204030204" pitchFamily="34" charset="0"/>
                <a:ea typeface="Montserrat" charset="0"/>
                <a:cs typeface="Montserrat" charset="0"/>
              </a:defRPr>
            </a:lvl3pPr>
            <a:lvl4pPr>
              <a:defRPr lang="fr-FR" sz="6600" kern="1200" spc="600" dirty="0" smtClean="0">
                <a:solidFill>
                  <a:srgbClr val="56B146"/>
                </a:solidFill>
                <a:latin typeface="Calibri" panose="020F0502020204030204" pitchFamily="34" charset="0"/>
                <a:ea typeface="Montserrat" charset="0"/>
                <a:cs typeface="Montserrat" charset="0"/>
              </a:defRPr>
            </a:lvl4pPr>
            <a:lvl5pPr>
              <a:defRPr lang="fr-CA" sz="6600" kern="1200" spc="600" dirty="0">
                <a:solidFill>
                  <a:srgbClr val="56B146"/>
                </a:solidFill>
                <a:latin typeface="Calibri" panose="020F0502020204030204" pitchFamily="34" charset="0"/>
                <a:ea typeface="Montserrat" charset="0"/>
                <a:cs typeface="Montserrat" charset="0"/>
              </a:defRPr>
            </a:lvl5pPr>
          </a:lstStyle>
          <a:p>
            <a:pPr lvl="0"/>
            <a:r>
              <a:rPr lang="en-US" noProof="0" dirty="0"/>
              <a:t>Write here your great big title about these projects</a:t>
            </a:r>
          </a:p>
        </p:txBody>
      </p:sp>
    </p:spTree>
    <p:extLst>
      <p:ext uri="{BB962C8B-B14F-4D97-AF65-F5344CB8AC3E}">
        <p14:creationId xmlns:p14="http://schemas.microsoft.com/office/powerpoint/2010/main" val="3322382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Responsive Design">
    <p:spTree>
      <p:nvGrpSpPr>
        <p:cNvPr id="1" name=""/>
        <p:cNvGrpSpPr/>
        <p:nvPr/>
      </p:nvGrpSpPr>
      <p:grpSpPr>
        <a:xfrm>
          <a:off x="0" y="0"/>
          <a:ext cx="0" cy="0"/>
          <a:chOff x="0" y="0"/>
          <a:chExt cx="0" cy="0"/>
        </a:xfrm>
      </p:grpSpPr>
      <p:sp>
        <p:nvSpPr>
          <p:cNvPr id="9" name="Picture Placeholder 2"/>
          <p:cNvSpPr>
            <a:spLocks noGrp="1" noChangeAspect="1"/>
          </p:cNvSpPr>
          <p:nvPr>
            <p:ph type="pic" sz="quarter" idx="25"/>
          </p:nvPr>
        </p:nvSpPr>
        <p:spPr>
          <a:xfrm>
            <a:off x="8434174" y="5371869"/>
            <a:ext cx="6679466" cy="3785477"/>
          </a:xfrm>
          <a:solidFill>
            <a:schemeClr val="bg1">
              <a:lumMod val="95000"/>
            </a:schemeClr>
          </a:solidFill>
        </p:spPr>
        <p:txBody>
          <a:bodyPr anchor="t">
            <a:normAutofit/>
          </a:bodyPr>
          <a:lstStyle>
            <a:lvl1pPr marL="0" indent="0" algn="ctr">
              <a:buNone/>
              <a:defRPr sz="2199">
                <a:latin typeface="Calibri Light"/>
                <a:cs typeface="Calibri Light"/>
              </a:defRPr>
            </a:lvl1pPr>
          </a:lstStyle>
          <a:p>
            <a:r>
              <a:rPr lang="en-US"/>
              <a:t>Click icon to add picture</a:t>
            </a:r>
            <a:endParaRPr lang="id-ID" dirty="0"/>
          </a:p>
        </p:txBody>
      </p:sp>
      <p:sp>
        <p:nvSpPr>
          <p:cNvPr id="17" name="Picture Placeholder 2"/>
          <p:cNvSpPr>
            <a:spLocks noGrp="1" noChangeAspect="1"/>
          </p:cNvSpPr>
          <p:nvPr>
            <p:ph type="pic" sz="quarter" idx="22" hasCustomPrompt="1"/>
          </p:nvPr>
        </p:nvSpPr>
        <p:spPr>
          <a:xfrm>
            <a:off x="16352915" y="8991653"/>
            <a:ext cx="1013634" cy="1768937"/>
          </a:xfrm>
          <a:solidFill>
            <a:schemeClr val="bg1">
              <a:lumMod val="95000"/>
            </a:schemeClr>
          </a:solidFill>
        </p:spPr>
        <p:txBody>
          <a:bodyPr anchor="t">
            <a:normAutofit/>
          </a:bodyPr>
          <a:lstStyle>
            <a:lvl1pPr marL="0" indent="0" algn="l">
              <a:lnSpc>
                <a:spcPct val="50000"/>
              </a:lnSpc>
              <a:buNone/>
              <a:defRPr sz="700">
                <a:latin typeface="Calibri Light"/>
                <a:cs typeface="Calibri Light"/>
              </a:defRPr>
            </a:lvl1pPr>
          </a:lstStyle>
          <a:p>
            <a:r>
              <a:rPr lang="id-ID" dirty="0"/>
              <a:t>Picture</a:t>
            </a:r>
          </a:p>
        </p:txBody>
      </p:sp>
      <p:sp>
        <p:nvSpPr>
          <p:cNvPr id="10" name="Picture Placeholder 2"/>
          <p:cNvSpPr>
            <a:spLocks noGrp="1" noChangeAspect="1"/>
          </p:cNvSpPr>
          <p:nvPr>
            <p:ph type="pic" sz="quarter" idx="26"/>
          </p:nvPr>
        </p:nvSpPr>
        <p:spPr>
          <a:xfrm>
            <a:off x="4754354" y="7975469"/>
            <a:ext cx="4254887" cy="2712449"/>
          </a:xfrm>
          <a:solidFill>
            <a:schemeClr val="bg1">
              <a:lumMod val="95000"/>
            </a:schemeClr>
          </a:solidFill>
        </p:spPr>
        <p:txBody>
          <a:bodyPr anchor="t">
            <a:normAutofit/>
          </a:bodyPr>
          <a:lstStyle>
            <a:lvl1pPr marL="0" indent="0" algn="ctr">
              <a:buNone/>
              <a:defRPr sz="1999">
                <a:latin typeface="Calibri Light"/>
                <a:cs typeface="Calibri Light"/>
              </a:defRPr>
            </a:lvl1pPr>
          </a:lstStyle>
          <a:p>
            <a:r>
              <a:rPr lang="en-US"/>
              <a:t>Click icon to add picture</a:t>
            </a:r>
            <a:endParaRPr lang="id-ID" dirty="0"/>
          </a:p>
        </p:txBody>
      </p:sp>
      <p:sp>
        <p:nvSpPr>
          <p:cNvPr id="8" name="Picture Placeholder 2"/>
          <p:cNvSpPr>
            <a:spLocks noGrp="1" noChangeAspect="1"/>
          </p:cNvSpPr>
          <p:nvPr>
            <p:ph type="pic" sz="quarter" idx="24"/>
          </p:nvPr>
        </p:nvSpPr>
        <p:spPr>
          <a:xfrm>
            <a:off x="14235822" y="7821109"/>
            <a:ext cx="2254062" cy="2902541"/>
          </a:xfrm>
          <a:solidFill>
            <a:schemeClr val="bg1">
              <a:lumMod val="95000"/>
            </a:schemeClr>
          </a:solidFill>
        </p:spPr>
        <p:txBody>
          <a:bodyPr anchor="t">
            <a:normAutofit/>
          </a:bodyPr>
          <a:lstStyle>
            <a:lvl1pPr marL="0" indent="0" algn="ctr">
              <a:buNone/>
              <a:defRPr sz="1999">
                <a:latin typeface="Calibri Light"/>
                <a:cs typeface="Calibri Light"/>
              </a:defRPr>
            </a:lvl1pPr>
          </a:lstStyle>
          <a:p>
            <a:r>
              <a:rPr lang="en-US"/>
              <a:t>Click icon to add picture</a:t>
            </a:r>
            <a:endParaRPr lang="id-ID" dirty="0"/>
          </a:p>
        </p:txBody>
      </p:sp>
      <p:sp>
        <p:nvSpPr>
          <p:cNvPr id="11" name="Picture Placeholder 2"/>
          <p:cNvSpPr>
            <a:spLocks noGrp="1" noChangeAspect="1"/>
          </p:cNvSpPr>
          <p:nvPr>
            <p:ph type="pic" sz="quarter" idx="27"/>
          </p:nvPr>
        </p:nvSpPr>
        <p:spPr>
          <a:xfrm>
            <a:off x="17691338" y="10138875"/>
            <a:ext cx="441690" cy="557901"/>
          </a:xfrm>
          <a:solidFill>
            <a:schemeClr val="bg1">
              <a:lumMod val="95000"/>
            </a:schemeClr>
          </a:solidFill>
        </p:spPr>
        <p:txBody>
          <a:bodyPr anchor="t">
            <a:normAutofit/>
          </a:bodyPr>
          <a:lstStyle>
            <a:lvl1pPr marL="0" indent="0" algn="ctr">
              <a:lnSpc>
                <a:spcPct val="50000"/>
              </a:lnSpc>
              <a:buNone/>
              <a:defRPr sz="100">
                <a:latin typeface="Calibri Light"/>
                <a:cs typeface="Calibri Light"/>
              </a:defRPr>
            </a:lvl1pPr>
          </a:lstStyle>
          <a:p>
            <a:r>
              <a:rPr lang="en-US"/>
              <a:t>Click icon to add picture</a:t>
            </a:r>
            <a:endParaRPr lang="id-ID" dirty="0"/>
          </a:p>
        </p:txBody>
      </p:sp>
      <p:sp>
        <p:nvSpPr>
          <p:cNvPr id="2" name="Titre 1"/>
          <p:cNvSpPr>
            <a:spLocks noGrp="1"/>
          </p:cNvSpPr>
          <p:nvPr>
            <p:ph type="title" hasCustomPrompt="1"/>
          </p:nvPr>
        </p:nvSpPr>
        <p:spPr/>
        <p:txBody>
          <a:bodyPr/>
          <a:lstStyle>
            <a:lvl1pPr>
              <a:defRPr/>
            </a:lvl1pPr>
          </a:lstStyle>
          <a:p>
            <a:r>
              <a:rPr lang="en-US" noProof="0" dirty="0"/>
              <a:t>title</a:t>
            </a:r>
          </a:p>
        </p:txBody>
      </p:sp>
    </p:spTree>
    <p:extLst>
      <p:ext uri="{BB962C8B-B14F-4D97-AF65-F5344CB8AC3E}">
        <p14:creationId xmlns:p14="http://schemas.microsoft.com/office/powerpoint/2010/main" val="483689685"/>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Logos">
    <p:spTree>
      <p:nvGrpSpPr>
        <p:cNvPr id="1" name=""/>
        <p:cNvGrpSpPr/>
        <p:nvPr/>
      </p:nvGrpSpPr>
      <p:grpSpPr>
        <a:xfrm>
          <a:off x="0" y="0"/>
          <a:ext cx="0" cy="0"/>
          <a:chOff x="0" y="0"/>
          <a:chExt cx="0" cy="0"/>
        </a:xfrm>
      </p:grpSpPr>
      <p:sp>
        <p:nvSpPr>
          <p:cNvPr id="2" name="Rectangle 1"/>
          <p:cNvSpPr/>
          <p:nvPr userDrawn="1"/>
        </p:nvSpPr>
        <p:spPr>
          <a:xfrm>
            <a:off x="21732240" y="7620"/>
            <a:ext cx="2103120" cy="15773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23" name="Picture Placeholder 17"/>
          <p:cNvSpPr>
            <a:spLocks noGrp="1"/>
          </p:cNvSpPr>
          <p:nvPr>
            <p:ph type="pic" sz="quarter" idx="26"/>
          </p:nvPr>
        </p:nvSpPr>
        <p:spPr>
          <a:xfrm>
            <a:off x="0" y="-30480"/>
            <a:ext cx="6086471" cy="8869680"/>
          </a:xfrm>
          <a:solidFill>
            <a:schemeClr val="bg1">
              <a:lumMod val="95000"/>
            </a:schemeClr>
          </a:solidFill>
        </p:spPr>
        <p:txBody>
          <a:bodyPr>
            <a:normAutofit/>
          </a:bodyPr>
          <a:lstStyle>
            <a:lvl1pPr marL="0" indent="0">
              <a:buNone/>
              <a:defRPr sz="2799">
                <a:solidFill>
                  <a:schemeClr val="tx1"/>
                </a:solidFill>
              </a:defRPr>
            </a:lvl1pPr>
          </a:lstStyle>
          <a:p>
            <a:r>
              <a:rPr lang="en-US"/>
              <a:t>Click icon to add picture</a:t>
            </a:r>
            <a:endParaRPr lang="en-US" dirty="0"/>
          </a:p>
        </p:txBody>
      </p:sp>
      <p:sp>
        <p:nvSpPr>
          <p:cNvPr id="24" name="Picture Placeholder 17"/>
          <p:cNvSpPr>
            <a:spLocks noGrp="1"/>
          </p:cNvSpPr>
          <p:nvPr>
            <p:ph type="pic" sz="quarter" idx="27"/>
          </p:nvPr>
        </p:nvSpPr>
        <p:spPr>
          <a:xfrm>
            <a:off x="6086471" y="4876800"/>
            <a:ext cx="6086471" cy="8869680"/>
          </a:xfrm>
          <a:solidFill>
            <a:schemeClr val="bg1">
              <a:lumMod val="95000"/>
            </a:schemeClr>
          </a:solidFill>
        </p:spPr>
        <p:txBody>
          <a:bodyPr>
            <a:normAutofit/>
          </a:bodyPr>
          <a:lstStyle>
            <a:lvl1pPr marL="0" indent="0">
              <a:buNone/>
              <a:defRPr sz="2799">
                <a:solidFill>
                  <a:schemeClr val="tx1"/>
                </a:solidFill>
              </a:defRPr>
            </a:lvl1pPr>
          </a:lstStyle>
          <a:p>
            <a:r>
              <a:rPr lang="en-US"/>
              <a:t>Click icon to add picture</a:t>
            </a:r>
            <a:endParaRPr lang="en-US" dirty="0"/>
          </a:p>
        </p:txBody>
      </p:sp>
      <p:sp>
        <p:nvSpPr>
          <p:cNvPr id="25" name="Picture Placeholder 17"/>
          <p:cNvSpPr>
            <a:spLocks noGrp="1"/>
          </p:cNvSpPr>
          <p:nvPr>
            <p:ph type="pic" sz="quarter" idx="28"/>
          </p:nvPr>
        </p:nvSpPr>
        <p:spPr>
          <a:xfrm>
            <a:off x="12169766" y="-30480"/>
            <a:ext cx="6086471" cy="8869680"/>
          </a:xfrm>
          <a:solidFill>
            <a:schemeClr val="bg1">
              <a:lumMod val="95000"/>
            </a:schemeClr>
          </a:solidFill>
        </p:spPr>
        <p:txBody>
          <a:bodyPr>
            <a:normAutofit/>
          </a:bodyPr>
          <a:lstStyle>
            <a:lvl1pPr marL="0" indent="0">
              <a:buNone/>
              <a:defRPr sz="2799">
                <a:solidFill>
                  <a:schemeClr val="tx1"/>
                </a:solidFill>
              </a:defRPr>
            </a:lvl1pPr>
          </a:lstStyle>
          <a:p>
            <a:r>
              <a:rPr lang="en-US"/>
              <a:t>Click icon to add picture</a:t>
            </a:r>
            <a:endParaRPr lang="en-US" dirty="0"/>
          </a:p>
        </p:txBody>
      </p:sp>
      <p:sp>
        <p:nvSpPr>
          <p:cNvPr id="26" name="Picture Placeholder 17"/>
          <p:cNvSpPr>
            <a:spLocks noGrp="1"/>
          </p:cNvSpPr>
          <p:nvPr>
            <p:ph type="pic" sz="quarter" idx="29"/>
          </p:nvPr>
        </p:nvSpPr>
        <p:spPr>
          <a:xfrm>
            <a:off x="18278473" y="4838700"/>
            <a:ext cx="6086471" cy="8869680"/>
          </a:xfrm>
          <a:solidFill>
            <a:schemeClr val="bg1">
              <a:lumMod val="95000"/>
            </a:schemeClr>
          </a:solidFill>
        </p:spPr>
        <p:txBody>
          <a:bodyPr>
            <a:normAutofit/>
          </a:bodyPr>
          <a:lstStyle>
            <a:lvl1pPr marL="0" indent="0">
              <a:buNone/>
              <a:defRPr sz="2799">
                <a:solidFill>
                  <a:schemeClr val="tx1"/>
                </a:solidFill>
              </a:defRPr>
            </a:lvl1pPr>
          </a:lstStyle>
          <a:p>
            <a:r>
              <a:rPr lang="en-US"/>
              <a:t>Click icon to add picture</a:t>
            </a:r>
            <a:endParaRPr lang="en-US" dirty="0"/>
          </a:p>
        </p:txBody>
      </p:sp>
    </p:spTree>
    <p:extLst>
      <p:ext uri="{BB962C8B-B14F-4D97-AF65-F5344CB8AC3E}">
        <p14:creationId xmlns:p14="http://schemas.microsoft.com/office/powerpoint/2010/main" val="9894923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Main">
    <p:spTree>
      <p:nvGrpSpPr>
        <p:cNvPr id="1" name=""/>
        <p:cNvGrpSpPr/>
        <p:nvPr/>
      </p:nvGrpSpPr>
      <p:grpSpPr>
        <a:xfrm>
          <a:off x="0" y="0"/>
          <a:ext cx="0" cy="0"/>
          <a:chOff x="0" y="0"/>
          <a:chExt cx="0" cy="0"/>
        </a:xfrm>
      </p:grpSpPr>
      <p:sp>
        <p:nvSpPr>
          <p:cNvPr id="6" name="Picture Placeholder 13"/>
          <p:cNvSpPr>
            <a:spLocks noGrp="1"/>
          </p:cNvSpPr>
          <p:nvPr>
            <p:ph type="pic" sz="quarter" idx="14"/>
          </p:nvPr>
        </p:nvSpPr>
        <p:spPr>
          <a:xfrm>
            <a:off x="11209703" y="4407444"/>
            <a:ext cx="13167947" cy="6521824"/>
          </a:xfrm>
          <a:solidFill>
            <a:schemeClr val="bg1">
              <a:lumMod val="95000"/>
            </a:schemeClr>
          </a:solidFill>
          <a:effectLst/>
        </p:spPr>
        <p:txBody>
          <a:bodyPr>
            <a:normAutofit/>
          </a:bodyPr>
          <a:lstStyle>
            <a:lvl1pPr marL="0" indent="0">
              <a:buNone/>
              <a:defRPr sz="2800" spc="0" baseline="0">
                <a:ln>
                  <a:noFill/>
                </a:ln>
                <a:solidFill>
                  <a:schemeClr val="bg1">
                    <a:lumMod val="85000"/>
                  </a:schemeClr>
                </a:solidFill>
              </a:defRPr>
            </a:lvl1pPr>
          </a:lstStyle>
          <a:p>
            <a:r>
              <a:rPr lang="en-US" noProof="0"/>
              <a:t>Click icon to add picture</a:t>
            </a:r>
            <a:endParaRPr lang="en-US" noProof="0" dirty="0"/>
          </a:p>
        </p:txBody>
      </p:sp>
      <p:sp>
        <p:nvSpPr>
          <p:cNvPr id="3" name="Espace réservé du texte 7"/>
          <p:cNvSpPr>
            <a:spLocks noGrp="1"/>
          </p:cNvSpPr>
          <p:nvPr>
            <p:ph type="body" sz="quarter" idx="11" hasCustomPrompt="1"/>
          </p:nvPr>
        </p:nvSpPr>
        <p:spPr>
          <a:xfrm>
            <a:off x="7388225" y="914845"/>
            <a:ext cx="9601200" cy="438148"/>
          </a:xfrm>
        </p:spPr>
        <p:txBody>
          <a:bodyPr>
            <a:noAutofit/>
          </a:bodyPr>
          <a:lstStyle>
            <a:lvl1pPr algn="ctr">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en-US" noProof="0" dirty="0"/>
              <a:t>SUB-TITLE</a:t>
            </a:r>
          </a:p>
        </p:txBody>
      </p:sp>
      <p:sp>
        <p:nvSpPr>
          <p:cNvPr id="4" name="Titre 12"/>
          <p:cNvSpPr>
            <a:spLocks noGrp="1"/>
          </p:cNvSpPr>
          <p:nvPr>
            <p:ph type="title" hasCustomPrompt="1"/>
          </p:nvPr>
        </p:nvSpPr>
        <p:spPr>
          <a:xfrm>
            <a:off x="1676400" y="1692770"/>
            <a:ext cx="21024850" cy="1363245"/>
          </a:xfrm>
        </p:spPr>
        <p:txBody>
          <a:bodyPr anchor="t"/>
          <a:lstStyle>
            <a:lvl1pPr>
              <a:defRPr spc="0" baseline="0"/>
            </a:lvl1pPr>
          </a:lstStyle>
          <a:p>
            <a:r>
              <a:rPr lang="en-US" noProof="0" dirty="0"/>
              <a:t>title</a:t>
            </a:r>
          </a:p>
        </p:txBody>
      </p:sp>
      <p:sp>
        <p:nvSpPr>
          <p:cNvPr id="5" name="Espace réservé du texte 14"/>
          <p:cNvSpPr>
            <a:spLocks noGrp="1"/>
          </p:cNvSpPr>
          <p:nvPr>
            <p:ph type="body" sz="quarter" idx="15" hasCustomPrompt="1"/>
          </p:nvPr>
        </p:nvSpPr>
        <p:spPr>
          <a:xfrm>
            <a:off x="1676400" y="3079750"/>
            <a:ext cx="21024850" cy="842963"/>
          </a:xfrm>
        </p:spPr>
        <p:txBody>
          <a:bodyPr>
            <a:noAutofit/>
          </a:bodyPr>
          <a:lstStyle>
            <a:lvl1pPr algn="ctr">
              <a:defRPr lang="fr-FR" sz="2400" kern="1200" spc="0" baseline="0" dirty="0" smtClean="0">
                <a:solidFill>
                  <a:schemeClr val="tx1"/>
                </a:solidFill>
                <a:latin typeface="Calibri" pitchFamily="34" charset="0"/>
                <a:ea typeface="Montserrat Light" charset="0"/>
                <a:cs typeface="Calibri" pitchFamily="34" charset="0"/>
              </a:defRPr>
            </a:lvl1pPr>
            <a:lvl2pPr>
              <a:defRPr lang="fr-FR" sz="1800" kern="1200" spc="300" dirty="0" smtClean="0">
                <a:solidFill>
                  <a:schemeClr val="tx1"/>
                </a:solidFill>
                <a:latin typeface="Calibri" pitchFamily="34" charset="0"/>
                <a:ea typeface="Montserrat Light" charset="0"/>
                <a:cs typeface="Calibri" pitchFamily="34" charset="0"/>
              </a:defRPr>
            </a:lvl2pPr>
            <a:lvl3pPr>
              <a:defRPr lang="fr-FR" sz="1800" kern="1200" spc="300" dirty="0" smtClean="0">
                <a:solidFill>
                  <a:schemeClr val="tx1"/>
                </a:solidFill>
                <a:latin typeface="Calibri" pitchFamily="34" charset="0"/>
                <a:ea typeface="Montserrat Light" charset="0"/>
                <a:cs typeface="Calibri" pitchFamily="34" charset="0"/>
              </a:defRPr>
            </a:lvl3pPr>
            <a:lvl4pPr>
              <a:defRPr lang="fr-FR" sz="1800" kern="1200" spc="300" dirty="0" smtClean="0">
                <a:solidFill>
                  <a:schemeClr val="tx1"/>
                </a:solidFill>
                <a:latin typeface="Calibri" pitchFamily="34" charset="0"/>
                <a:ea typeface="Montserrat Light" charset="0"/>
                <a:cs typeface="Calibri" pitchFamily="34" charset="0"/>
              </a:defRPr>
            </a:lvl4pPr>
            <a:lvl5pPr>
              <a:defRPr lang="fr-CA" sz="1800" kern="1200" spc="300" dirty="0">
                <a:solidFill>
                  <a:schemeClr val="tx1"/>
                </a:solidFill>
                <a:latin typeface="Calibri" pitchFamily="34" charset="0"/>
                <a:ea typeface="Montserrat Light" charset="0"/>
                <a:cs typeface="Calibri" pitchFamily="34" charset="0"/>
              </a:defRPr>
            </a:lvl5pPr>
          </a:lstStyle>
          <a:p>
            <a:pPr lvl="0"/>
            <a:r>
              <a:rPr lang="en-US" noProof="0" dirty="0"/>
              <a:t>Write a short description here</a:t>
            </a:r>
          </a:p>
        </p:txBody>
      </p:sp>
      <p:sp>
        <p:nvSpPr>
          <p:cNvPr id="7" name="Espace réservé du texte 7"/>
          <p:cNvSpPr>
            <a:spLocks noGrp="1"/>
          </p:cNvSpPr>
          <p:nvPr>
            <p:ph type="body" sz="quarter" idx="16" hasCustomPrompt="1"/>
          </p:nvPr>
        </p:nvSpPr>
        <p:spPr>
          <a:xfrm>
            <a:off x="1608503" y="4411330"/>
            <a:ext cx="9601200" cy="619890"/>
          </a:xfrm>
        </p:spPr>
        <p:txBody>
          <a:bodyPr>
            <a:noAutofit/>
          </a:bodyPr>
          <a:lstStyle>
            <a:lvl1pPr algn="l">
              <a:defRPr lang="fr-CA" sz="3200" b="1" kern="1200" cap="all" spc="0" baseline="0" dirty="0">
                <a:solidFill>
                  <a:srgbClr val="14386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en-US" noProof="0" dirty="0"/>
              <a:t>SUB-TITLE</a:t>
            </a:r>
          </a:p>
        </p:txBody>
      </p:sp>
      <p:sp>
        <p:nvSpPr>
          <p:cNvPr id="8" name="Espace réservé du texte 7"/>
          <p:cNvSpPr>
            <a:spLocks noGrp="1"/>
          </p:cNvSpPr>
          <p:nvPr>
            <p:ph type="body" sz="quarter" idx="17" hasCustomPrompt="1"/>
          </p:nvPr>
        </p:nvSpPr>
        <p:spPr>
          <a:xfrm>
            <a:off x="1608503" y="5119519"/>
            <a:ext cx="9601200" cy="619890"/>
          </a:xfrm>
        </p:spPr>
        <p:txBody>
          <a:bodyPr>
            <a:noAutofit/>
          </a:bodyPr>
          <a:lstStyle>
            <a:lvl1pPr algn="l">
              <a:defRPr lang="fr-CA" sz="2000" kern="1200" spc="0" baseline="0" dirty="0">
                <a:solidFill>
                  <a:schemeClr val="tx1"/>
                </a:solidFill>
                <a:latin typeface="Calibri" pitchFamily="34" charset="0"/>
                <a:ea typeface="Montserrat Light" charset="0"/>
                <a:cs typeface="Calibri"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en-US" noProof="0" dirty="0"/>
              <a:t>Write your text here </a:t>
            </a:r>
          </a:p>
        </p:txBody>
      </p:sp>
    </p:spTree>
    <p:extLst>
      <p:ext uri="{BB962C8B-B14F-4D97-AF65-F5344CB8AC3E}">
        <p14:creationId xmlns:p14="http://schemas.microsoft.com/office/powerpoint/2010/main" val="7351187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Main">
    <p:spTree>
      <p:nvGrpSpPr>
        <p:cNvPr id="1" name=""/>
        <p:cNvGrpSpPr/>
        <p:nvPr/>
      </p:nvGrpSpPr>
      <p:grpSpPr>
        <a:xfrm>
          <a:off x="0" y="0"/>
          <a:ext cx="0" cy="0"/>
          <a:chOff x="0" y="0"/>
          <a:chExt cx="0" cy="0"/>
        </a:xfrm>
      </p:grpSpPr>
      <p:sp>
        <p:nvSpPr>
          <p:cNvPr id="6" name="Picture Placeholder 13"/>
          <p:cNvSpPr>
            <a:spLocks noGrp="1"/>
          </p:cNvSpPr>
          <p:nvPr>
            <p:ph type="pic" sz="quarter" idx="14"/>
          </p:nvPr>
        </p:nvSpPr>
        <p:spPr>
          <a:xfrm>
            <a:off x="8122022" y="0"/>
            <a:ext cx="8145300" cy="13716000"/>
          </a:xfrm>
          <a:solidFill>
            <a:schemeClr val="bg1">
              <a:lumMod val="95000"/>
            </a:schemeClr>
          </a:solidFill>
          <a:effectLst/>
        </p:spPr>
        <p:txBody>
          <a:bodyPr>
            <a:normAutofit/>
          </a:bodyPr>
          <a:lstStyle>
            <a:lvl1pPr marL="0" indent="0">
              <a:buNone/>
              <a:defRPr sz="2800" spc="0" baseline="0">
                <a:ln>
                  <a:noFill/>
                </a:ln>
                <a:solidFill>
                  <a:schemeClr val="bg1">
                    <a:lumMod val="85000"/>
                  </a:schemeClr>
                </a:solidFill>
              </a:defRPr>
            </a:lvl1pPr>
          </a:lstStyle>
          <a:p>
            <a:r>
              <a:rPr lang="en-US"/>
              <a:t>Click icon to add picture</a:t>
            </a:r>
            <a:endParaRPr lang="en-US" dirty="0"/>
          </a:p>
        </p:txBody>
      </p:sp>
      <p:sp>
        <p:nvSpPr>
          <p:cNvPr id="11" name="Espace réservé du texte 7"/>
          <p:cNvSpPr>
            <a:spLocks noGrp="1"/>
          </p:cNvSpPr>
          <p:nvPr>
            <p:ph type="body" sz="quarter" idx="11" hasCustomPrompt="1"/>
          </p:nvPr>
        </p:nvSpPr>
        <p:spPr>
          <a:xfrm>
            <a:off x="7388225" y="914845"/>
            <a:ext cx="9601200" cy="438148"/>
          </a:xfrm>
        </p:spPr>
        <p:txBody>
          <a:bodyPr>
            <a:noAutofit/>
          </a:bodyPr>
          <a:lstStyle>
            <a:lvl1pPr algn="ctr">
              <a:defRPr lang="fr-FR" sz="2000" kern="1200" cap="all" spc="0" baseline="0" dirty="0" smtClean="0">
                <a:solidFill>
                  <a:srgbClr val="14386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fr-FR" dirty="0"/>
              <a:t>SUB-TITLE</a:t>
            </a:r>
            <a:endParaRPr lang="fr-CA" dirty="0"/>
          </a:p>
        </p:txBody>
      </p:sp>
      <p:sp>
        <p:nvSpPr>
          <p:cNvPr id="2" name="Titre 1"/>
          <p:cNvSpPr>
            <a:spLocks noGrp="1"/>
          </p:cNvSpPr>
          <p:nvPr>
            <p:ph type="title" hasCustomPrompt="1"/>
          </p:nvPr>
        </p:nvSpPr>
        <p:spPr>
          <a:xfrm>
            <a:off x="8122022" y="1692770"/>
            <a:ext cx="8145300" cy="1363245"/>
          </a:xfrm>
        </p:spPr>
        <p:txBody>
          <a:bodyPr anchor="t"/>
          <a:lstStyle>
            <a:lvl1pPr>
              <a:defRPr spc="0" baseline="0">
                <a:solidFill>
                  <a:srgbClr val="143861"/>
                </a:solidFill>
              </a:defRPr>
            </a:lvl1pPr>
          </a:lstStyle>
          <a:p>
            <a:r>
              <a:rPr lang="fr-FR" dirty="0"/>
              <a:t>TITLE</a:t>
            </a:r>
            <a:endParaRPr lang="fr-CA" dirty="0"/>
          </a:p>
        </p:txBody>
      </p:sp>
      <p:sp>
        <p:nvSpPr>
          <p:cNvPr id="12" name="Espace réservé du texte 7"/>
          <p:cNvSpPr>
            <a:spLocks noGrp="1"/>
          </p:cNvSpPr>
          <p:nvPr>
            <p:ph type="body" sz="quarter" idx="15" hasCustomPrompt="1"/>
          </p:nvPr>
        </p:nvSpPr>
        <p:spPr>
          <a:xfrm>
            <a:off x="409075" y="3758467"/>
            <a:ext cx="7387388" cy="621028"/>
          </a:xfrm>
        </p:spPr>
        <p:txBody>
          <a:bodyPr>
            <a:noAutofit/>
          </a:bodyPr>
          <a:lstStyle>
            <a:lvl1pPr algn="ctr">
              <a:defRPr lang="fr-CA" sz="4000" b="1" kern="1200" cap="all" spc="0" baseline="0" dirty="0">
                <a:solidFill>
                  <a:srgbClr val="14386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fr-FR" dirty="0"/>
              <a:t>SUB-TITLE</a:t>
            </a:r>
            <a:endParaRPr lang="fr-CA" dirty="0"/>
          </a:p>
        </p:txBody>
      </p:sp>
      <p:sp>
        <p:nvSpPr>
          <p:cNvPr id="13" name="Espace réservé du texte 7"/>
          <p:cNvSpPr>
            <a:spLocks noGrp="1"/>
          </p:cNvSpPr>
          <p:nvPr>
            <p:ph type="body" sz="quarter" idx="16" hasCustomPrompt="1"/>
          </p:nvPr>
        </p:nvSpPr>
        <p:spPr>
          <a:xfrm>
            <a:off x="409075" y="4672866"/>
            <a:ext cx="7387388" cy="8008417"/>
          </a:xfrm>
        </p:spPr>
        <p:txBody>
          <a:bodyPr>
            <a:noAutofit/>
          </a:bodyPr>
          <a:lstStyle>
            <a:lvl1pPr algn="ctr">
              <a:defRPr lang="fr-CA" sz="3200" kern="1200" spc="0" baseline="0" dirty="0">
                <a:solidFill>
                  <a:srgbClr val="000812"/>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en-US" noProof="0" dirty="0"/>
              <a:t>Write your text here.</a:t>
            </a:r>
          </a:p>
        </p:txBody>
      </p:sp>
      <p:sp>
        <p:nvSpPr>
          <p:cNvPr id="14" name="Espace réservé du texte 7"/>
          <p:cNvSpPr>
            <a:spLocks noGrp="1"/>
          </p:cNvSpPr>
          <p:nvPr>
            <p:ph type="body" sz="quarter" idx="17" hasCustomPrompt="1"/>
          </p:nvPr>
        </p:nvSpPr>
        <p:spPr>
          <a:xfrm>
            <a:off x="16627643" y="3758467"/>
            <a:ext cx="7387388" cy="621028"/>
          </a:xfrm>
        </p:spPr>
        <p:txBody>
          <a:bodyPr>
            <a:noAutofit/>
          </a:bodyPr>
          <a:lstStyle>
            <a:lvl1pPr algn="ctr">
              <a:defRPr lang="fr-CA" sz="4000" b="1" kern="1200" cap="all" spc="0" baseline="0" dirty="0">
                <a:solidFill>
                  <a:srgbClr val="14386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fr-FR" dirty="0"/>
              <a:t>SUB-TITLE</a:t>
            </a:r>
            <a:endParaRPr lang="fr-CA" dirty="0"/>
          </a:p>
        </p:txBody>
      </p:sp>
      <p:sp>
        <p:nvSpPr>
          <p:cNvPr id="15" name="Espace réservé du texte 7"/>
          <p:cNvSpPr>
            <a:spLocks noGrp="1"/>
          </p:cNvSpPr>
          <p:nvPr>
            <p:ph type="body" sz="quarter" idx="18" hasCustomPrompt="1"/>
          </p:nvPr>
        </p:nvSpPr>
        <p:spPr>
          <a:xfrm>
            <a:off x="16627643" y="4672866"/>
            <a:ext cx="7387388" cy="8008417"/>
          </a:xfrm>
        </p:spPr>
        <p:txBody>
          <a:bodyPr>
            <a:noAutofit/>
          </a:bodyPr>
          <a:lstStyle>
            <a:lvl1pPr algn="ctr">
              <a:defRPr lang="fr-CA" sz="3200" kern="1200" spc="0" baseline="0" dirty="0">
                <a:solidFill>
                  <a:srgbClr val="000812"/>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en-US" noProof="0" dirty="0"/>
              <a:t>Write your text here.</a:t>
            </a:r>
          </a:p>
        </p:txBody>
      </p:sp>
    </p:spTree>
    <p:extLst>
      <p:ext uri="{BB962C8B-B14F-4D97-AF65-F5344CB8AC3E}">
        <p14:creationId xmlns:p14="http://schemas.microsoft.com/office/powerpoint/2010/main" val="16670618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app-tablet">
    <p:spTree>
      <p:nvGrpSpPr>
        <p:cNvPr id="1" name=""/>
        <p:cNvGrpSpPr/>
        <p:nvPr/>
      </p:nvGrpSpPr>
      <p:grpSpPr>
        <a:xfrm>
          <a:off x="0" y="0"/>
          <a:ext cx="0" cy="0"/>
          <a:chOff x="0" y="0"/>
          <a:chExt cx="0" cy="0"/>
        </a:xfrm>
      </p:grpSpPr>
      <p:sp>
        <p:nvSpPr>
          <p:cNvPr id="12" name="Picture Placeholder 4"/>
          <p:cNvSpPr>
            <a:spLocks noGrp="1"/>
          </p:cNvSpPr>
          <p:nvPr>
            <p:ph type="pic" sz="quarter" idx="11"/>
          </p:nvPr>
        </p:nvSpPr>
        <p:spPr>
          <a:xfrm>
            <a:off x="0" y="-1"/>
            <a:ext cx="24423370" cy="6867525"/>
          </a:xfrm>
          <a:solidFill>
            <a:schemeClr val="bg1">
              <a:lumMod val="95000"/>
            </a:schemeClr>
          </a:solidFill>
        </p:spPr>
        <p:txBody>
          <a:bodyPr>
            <a:normAutofit/>
          </a:bodyPr>
          <a:lstStyle>
            <a:lvl1pPr>
              <a:defRPr sz="2400" spc="0" baseline="0"/>
            </a:lvl1pPr>
          </a:lstStyle>
          <a:p>
            <a:r>
              <a:rPr lang="en-US"/>
              <a:t>Click icon to add picture</a:t>
            </a:r>
          </a:p>
        </p:txBody>
      </p:sp>
      <p:sp>
        <p:nvSpPr>
          <p:cNvPr id="9" name="Picture Placeholder 4"/>
          <p:cNvSpPr>
            <a:spLocks noGrp="1"/>
          </p:cNvSpPr>
          <p:nvPr>
            <p:ph type="pic" sz="quarter" idx="12"/>
          </p:nvPr>
        </p:nvSpPr>
        <p:spPr>
          <a:xfrm>
            <a:off x="0" y="5572125"/>
            <a:ext cx="8412479" cy="8143875"/>
          </a:xfrm>
          <a:solidFill>
            <a:schemeClr val="bg1">
              <a:lumMod val="95000"/>
            </a:schemeClr>
          </a:solidFill>
        </p:spPr>
        <p:txBody>
          <a:bodyPr>
            <a:normAutofit/>
          </a:bodyPr>
          <a:lstStyle>
            <a:lvl1pPr>
              <a:defRPr sz="2400" spc="0" baseline="0"/>
            </a:lvl1pPr>
          </a:lstStyle>
          <a:p>
            <a:r>
              <a:rPr lang="en-US"/>
              <a:t>Click icon to add picture</a:t>
            </a:r>
          </a:p>
        </p:txBody>
      </p:sp>
      <p:sp>
        <p:nvSpPr>
          <p:cNvPr id="2" name="Titre 1"/>
          <p:cNvSpPr>
            <a:spLocks noGrp="1"/>
          </p:cNvSpPr>
          <p:nvPr>
            <p:ph type="title" hasCustomPrompt="1"/>
          </p:nvPr>
        </p:nvSpPr>
        <p:spPr>
          <a:xfrm>
            <a:off x="9095874" y="1692770"/>
            <a:ext cx="13605376" cy="1363245"/>
          </a:xfrm>
        </p:spPr>
        <p:txBody>
          <a:bodyPr/>
          <a:lstStyle>
            <a:lvl1pPr algn="l">
              <a:defRPr spc="0" baseline="0"/>
            </a:lvl1pPr>
          </a:lstStyle>
          <a:p>
            <a:r>
              <a:rPr lang="fr-FR" dirty="0" err="1"/>
              <a:t>title</a:t>
            </a:r>
            <a:endParaRPr lang="fr-CA" dirty="0"/>
          </a:p>
        </p:txBody>
      </p:sp>
      <p:sp>
        <p:nvSpPr>
          <p:cNvPr id="5" name="Espace réservé du texte 7"/>
          <p:cNvSpPr>
            <a:spLocks noGrp="1"/>
          </p:cNvSpPr>
          <p:nvPr>
            <p:ph type="body" sz="quarter" idx="13" hasCustomPrompt="1"/>
          </p:nvPr>
        </p:nvSpPr>
        <p:spPr>
          <a:xfrm>
            <a:off x="9095874" y="915290"/>
            <a:ext cx="9601200" cy="438148"/>
          </a:xfrm>
        </p:spPr>
        <p:txBody>
          <a:bodyPr>
            <a:noAutofit/>
          </a:bodyPr>
          <a:lstStyle>
            <a:lvl1pPr algn="l">
              <a:defRPr lang="fr-FR" sz="2400" kern="1200" cap="all"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fr-FR" dirty="0"/>
              <a:t>SUB-TITLE</a:t>
            </a:r>
            <a:endParaRPr lang="fr-CA" dirty="0"/>
          </a:p>
        </p:txBody>
      </p:sp>
      <p:sp>
        <p:nvSpPr>
          <p:cNvPr id="6" name="Espace réservé du texte 7"/>
          <p:cNvSpPr>
            <a:spLocks noGrp="1"/>
          </p:cNvSpPr>
          <p:nvPr>
            <p:ph type="body" sz="quarter" idx="14" hasCustomPrompt="1"/>
          </p:nvPr>
        </p:nvSpPr>
        <p:spPr>
          <a:xfrm>
            <a:off x="9095874" y="3369731"/>
            <a:ext cx="13605376" cy="2718247"/>
          </a:xfrm>
        </p:spPr>
        <p:txBody>
          <a:bodyPr>
            <a:noAutofit/>
          </a:bodyPr>
          <a:lstStyle>
            <a:lvl1pPr algn="l">
              <a:defRPr lang="fr-FR" sz="2800" kern="1200" cap="none" spc="0" baseline="0" dirty="0" smtClean="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a:defRPr lang="fr-FR" sz="2000" kern="1200" spc="1200" dirty="0" smtClean="0">
                <a:solidFill>
                  <a:schemeClr val="tx1"/>
                </a:solidFill>
                <a:latin typeface="Calibri" panose="020F0502020204030204" pitchFamily="34" charset="0"/>
                <a:ea typeface="Montserrat" charset="0"/>
                <a:cs typeface="Montserrat" charset="0"/>
              </a:defRPr>
            </a:lvl2pPr>
            <a:lvl3pPr>
              <a:defRPr lang="fr-FR" sz="2000" kern="1200" spc="1200" dirty="0" smtClean="0">
                <a:solidFill>
                  <a:schemeClr val="tx1"/>
                </a:solidFill>
                <a:latin typeface="Calibri" panose="020F0502020204030204" pitchFamily="34" charset="0"/>
                <a:ea typeface="Montserrat" charset="0"/>
                <a:cs typeface="Montserrat" charset="0"/>
              </a:defRPr>
            </a:lvl3pPr>
            <a:lvl4pPr>
              <a:defRPr lang="fr-FR" sz="2000" kern="1200" spc="1200" dirty="0" smtClean="0">
                <a:solidFill>
                  <a:schemeClr val="tx1"/>
                </a:solidFill>
                <a:latin typeface="Calibri" panose="020F0502020204030204" pitchFamily="34" charset="0"/>
                <a:ea typeface="Montserrat" charset="0"/>
                <a:cs typeface="Montserrat" charset="0"/>
              </a:defRPr>
            </a:lvl4pPr>
            <a:lvl5pPr>
              <a:defRPr lang="fr-CA" sz="2000" kern="1200" spc="1200" dirty="0">
                <a:solidFill>
                  <a:schemeClr val="tx1"/>
                </a:solidFill>
                <a:latin typeface="Calibri" panose="020F0502020204030204" pitchFamily="34" charset="0"/>
                <a:ea typeface="Montserrat" charset="0"/>
                <a:cs typeface="Montserrat" charset="0"/>
              </a:defRPr>
            </a:lvl5pPr>
          </a:lstStyle>
          <a:p>
            <a:pPr lvl="0"/>
            <a:r>
              <a:rPr lang="en-US" noProof="0" dirty="0"/>
              <a:t>Write your text here.</a:t>
            </a:r>
          </a:p>
        </p:txBody>
      </p:sp>
    </p:spTree>
    <p:extLst>
      <p:ext uri="{BB962C8B-B14F-4D97-AF65-F5344CB8AC3E}">
        <p14:creationId xmlns:p14="http://schemas.microsoft.com/office/powerpoint/2010/main" val="19659954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hone-app">
    <p:spTree>
      <p:nvGrpSpPr>
        <p:cNvPr id="1" name=""/>
        <p:cNvGrpSpPr/>
        <p:nvPr/>
      </p:nvGrpSpPr>
      <p:grpSpPr>
        <a:xfrm>
          <a:off x="0" y="0"/>
          <a:ext cx="0" cy="0"/>
          <a:chOff x="0" y="0"/>
          <a:chExt cx="0" cy="0"/>
        </a:xfrm>
      </p:grpSpPr>
      <p:sp>
        <p:nvSpPr>
          <p:cNvPr id="6" name="Picture Placeholder 4"/>
          <p:cNvSpPr>
            <a:spLocks noGrp="1"/>
          </p:cNvSpPr>
          <p:nvPr>
            <p:ph type="pic" sz="quarter" idx="11"/>
          </p:nvPr>
        </p:nvSpPr>
        <p:spPr>
          <a:xfrm>
            <a:off x="0" y="-1"/>
            <a:ext cx="24423370" cy="8540398"/>
          </a:xfrm>
          <a:solidFill>
            <a:schemeClr val="bg1">
              <a:lumMod val="95000"/>
            </a:schemeClr>
          </a:solidFill>
        </p:spPr>
        <p:txBody>
          <a:bodyPr>
            <a:normAutofit/>
          </a:bodyPr>
          <a:lstStyle>
            <a:lvl1pPr>
              <a:defRPr sz="2400"/>
            </a:lvl1pPr>
          </a:lstStyle>
          <a:p>
            <a:r>
              <a:rPr lang="en-US"/>
              <a:t>Click icon to add picture</a:t>
            </a:r>
          </a:p>
        </p:txBody>
      </p:sp>
      <p:sp>
        <p:nvSpPr>
          <p:cNvPr id="9" name="Picture Placeholder 4"/>
          <p:cNvSpPr>
            <a:spLocks noGrp="1"/>
          </p:cNvSpPr>
          <p:nvPr>
            <p:ph type="pic" sz="quarter" idx="12"/>
          </p:nvPr>
        </p:nvSpPr>
        <p:spPr>
          <a:xfrm>
            <a:off x="9123995" y="5813269"/>
            <a:ext cx="5967616" cy="7902731"/>
          </a:xfrm>
          <a:solidFill>
            <a:schemeClr val="bg1">
              <a:lumMod val="95000"/>
            </a:schemeClr>
          </a:solidFill>
        </p:spPr>
        <p:txBody>
          <a:bodyPr>
            <a:normAutofit/>
          </a:bodyPr>
          <a:lstStyle>
            <a:lvl1pPr>
              <a:defRPr sz="2400"/>
            </a:lvl1pPr>
          </a:lstStyle>
          <a:p>
            <a:r>
              <a:rPr lang="en-US"/>
              <a:t>Click icon to add picture</a:t>
            </a:r>
          </a:p>
        </p:txBody>
      </p:sp>
    </p:spTree>
    <p:extLst>
      <p:ext uri="{BB962C8B-B14F-4D97-AF65-F5344CB8AC3E}">
        <p14:creationId xmlns:p14="http://schemas.microsoft.com/office/powerpoint/2010/main" val="3405193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ablet-app-project">
    <p:spTree>
      <p:nvGrpSpPr>
        <p:cNvPr id="1" name=""/>
        <p:cNvGrpSpPr/>
        <p:nvPr/>
      </p:nvGrpSpPr>
      <p:grpSpPr>
        <a:xfrm>
          <a:off x="0" y="0"/>
          <a:ext cx="0" cy="0"/>
          <a:chOff x="0" y="0"/>
          <a:chExt cx="0" cy="0"/>
        </a:xfrm>
      </p:grpSpPr>
      <p:sp>
        <p:nvSpPr>
          <p:cNvPr id="10" name="Picture Placeholder 4"/>
          <p:cNvSpPr>
            <a:spLocks noGrp="1"/>
          </p:cNvSpPr>
          <p:nvPr>
            <p:ph type="pic" sz="quarter" idx="11"/>
          </p:nvPr>
        </p:nvSpPr>
        <p:spPr>
          <a:xfrm>
            <a:off x="7956667" y="4958807"/>
            <a:ext cx="8357714" cy="6228342"/>
          </a:xfrm>
          <a:solidFill>
            <a:schemeClr val="bg1">
              <a:lumMod val="95000"/>
            </a:schemeClr>
          </a:solidFill>
        </p:spPr>
        <p:txBody>
          <a:bodyPr>
            <a:normAutofit/>
          </a:bodyPr>
          <a:lstStyle>
            <a:lvl1pPr>
              <a:defRPr sz="2400"/>
            </a:lvl1pPr>
          </a:lstStyle>
          <a:p>
            <a:r>
              <a:rPr lang="en-US"/>
              <a:t>Click icon to add picture</a:t>
            </a:r>
          </a:p>
        </p:txBody>
      </p:sp>
      <p:sp>
        <p:nvSpPr>
          <p:cNvPr id="2" name="Titre 1"/>
          <p:cNvSpPr>
            <a:spLocks noGrp="1"/>
          </p:cNvSpPr>
          <p:nvPr>
            <p:ph type="title" hasCustomPrompt="1"/>
          </p:nvPr>
        </p:nvSpPr>
        <p:spPr/>
        <p:txBody>
          <a:bodyPr/>
          <a:lstStyle>
            <a:lvl1pPr>
              <a:defRPr/>
            </a:lvl1pPr>
          </a:lstStyle>
          <a:p>
            <a:r>
              <a:rPr lang="fr-FR" dirty="0" err="1"/>
              <a:t>title</a:t>
            </a:r>
            <a:endParaRPr lang="fr-CA" dirty="0"/>
          </a:p>
        </p:txBody>
      </p:sp>
    </p:spTree>
    <p:extLst>
      <p:ext uri="{BB962C8B-B14F-4D97-AF65-F5344CB8AC3E}">
        <p14:creationId xmlns:p14="http://schemas.microsoft.com/office/powerpoint/2010/main" val="2659810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app-sample-project">
    <p:spTree>
      <p:nvGrpSpPr>
        <p:cNvPr id="1" name=""/>
        <p:cNvGrpSpPr/>
        <p:nvPr/>
      </p:nvGrpSpPr>
      <p:grpSpPr>
        <a:xfrm>
          <a:off x="0" y="0"/>
          <a:ext cx="0" cy="0"/>
          <a:chOff x="0" y="0"/>
          <a:chExt cx="0" cy="0"/>
        </a:xfrm>
      </p:grpSpPr>
      <p:sp>
        <p:nvSpPr>
          <p:cNvPr id="10" name="Picture Placeholder 4"/>
          <p:cNvSpPr>
            <a:spLocks noGrp="1"/>
          </p:cNvSpPr>
          <p:nvPr>
            <p:ph type="pic" sz="quarter" idx="11"/>
          </p:nvPr>
        </p:nvSpPr>
        <p:spPr>
          <a:xfrm>
            <a:off x="0" y="1975334"/>
            <a:ext cx="11723065" cy="9723205"/>
          </a:xfrm>
          <a:solidFill>
            <a:schemeClr val="bg1">
              <a:lumMod val="95000"/>
            </a:schemeClr>
          </a:solidFill>
          <a:ln>
            <a:noFill/>
          </a:ln>
        </p:spPr>
        <p:txBody>
          <a:bodyPr>
            <a:normAutofit/>
          </a:bodyPr>
          <a:lstStyle>
            <a:lvl1pPr>
              <a:defRPr sz="2400"/>
            </a:lvl1pPr>
          </a:lstStyle>
          <a:p>
            <a:r>
              <a:rPr lang="en-US"/>
              <a:t>Click icon to add picture</a:t>
            </a:r>
          </a:p>
        </p:txBody>
      </p:sp>
    </p:spTree>
    <p:extLst>
      <p:ext uri="{BB962C8B-B14F-4D97-AF65-F5344CB8AC3E}">
        <p14:creationId xmlns:p14="http://schemas.microsoft.com/office/powerpoint/2010/main" val="18339220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02-Agenda">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75963" y="730253"/>
            <a:ext cx="21576562" cy="1379901"/>
          </a:xfrm>
        </p:spPr>
        <p:txBody>
          <a:bodyPr/>
          <a:lstStyle>
            <a:lvl1pPr>
              <a:defRPr spc="0" baseline="0"/>
            </a:lvl1pPr>
          </a:lstStyle>
          <a:p>
            <a:r>
              <a:rPr lang="en-US" noProof="0" dirty="0"/>
              <a:t>TITLE</a:t>
            </a:r>
          </a:p>
        </p:txBody>
      </p:sp>
      <p:sp>
        <p:nvSpPr>
          <p:cNvPr id="5" name="Espace réservé du texte 4"/>
          <p:cNvSpPr>
            <a:spLocks noGrp="1"/>
          </p:cNvSpPr>
          <p:nvPr>
            <p:ph type="body" sz="quarter" idx="16" hasCustomPrompt="1"/>
          </p:nvPr>
        </p:nvSpPr>
        <p:spPr>
          <a:xfrm>
            <a:off x="1675962" y="2900291"/>
            <a:ext cx="21576564" cy="9654145"/>
          </a:xfrm>
        </p:spPr>
        <p:txBody>
          <a:bodyPr/>
          <a:lstStyle>
            <a:lvl1pPr marL="514487" indent="-514487">
              <a:buFont typeface="Arial" panose="020B0604020202020204" pitchFamily="34" charset="0"/>
              <a:buChar char="•"/>
              <a:defRPr/>
            </a:lvl1pPr>
          </a:lstStyle>
          <a:p>
            <a:pPr lvl="0"/>
            <a:r>
              <a:rPr lang="en-US" noProof="0" dirty="0"/>
              <a:t>Text</a:t>
            </a:r>
          </a:p>
        </p:txBody>
      </p:sp>
      <p:pic>
        <p:nvPicPr>
          <p:cNvPr id="10" name="Picture 9">
            <a:extLst>
              <a:ext uri="{FF2B5EF4-FFF2-40B4-BE49-F238E27FC236}">
                <a16:creationId xmlns:a16="http://schemas.microsoft.com/office/drawing/2014/main" id="{AEE19BAF-D575-4AC4-A2AA-1448C1779BA7}"/>
              </a:ext>
            </a:extLst>
          </p:cNvPr>
          <p:cNvPicPr>
            <a:picLocks noChangeAspect="1"/>
          </p:cNvPicPr>
          <p:nvPr userDrawn="1"/>
        </p:nvPicPr>
        <p:blipFill>
          <a:blip r:embed="rId2"/>
          <a:stretch>
            <a:fillRect/>
          </a:stretch>
        </p:blipFill>
        <p:spPr>
          <a:xfrm>
            <a:off x="1202048" y="12554437"/>
            <a:ext cx="2992343" cy="1054997"/>
          </a:xfrm>
          <a:prstGeom prst="rect">
            <a:avLst/>
          </a:prstGeom>
        </p:spPr>
      </p:pic>
      <p:sp>
        <p:nvSpPr>
          <p:cNvPr id="6" name="Slide Number Placeholder 5">
            <a:extLst>
              <a:ext uri="{FF2B5EF4-FFF2-40B4-BE49-F238E27FC236}">
                <a16:creationId xmlns:a16="http://schemas.microsoft.com/office/drawing/2014/main" id="{46EAF0CB-0949-4940-9756-17CB21337405}"/>
              </a:ext>
            </a:extLst>
          </p:cNvPr>
          <p:cNvSpPr>
            <a:spLocks noGrp="1"/>
          </p:cNvSpPr>
          <p:nvPr>
            <p:ph type="sldNum" sz="quarter" idx="19"/>
          </p:nvPr>
        </p:nvSpPr>
        <p:spPr>
          <a:xfrm>
            <a:off x="20936099" y="12554436"/>
            <a:ext cx="1765587" cy="888518"/>
          </a:xfrm>
        </p:spPr>
        <p:txBody>
          <a:bodyPr/>
          <a:lstStyle>
            <a:lvl1pPr>
              <a:defRPr sz="3200"/>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663293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2_01-Title-page-with-3-images">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2" y="3"/>
            <a:ext cx="8125882" cy="6087979"/>
          </a:xfrm>
          <a:solidFill>
            <a:schemeClr val="bg1">
              <a:lumMod val="95000"/>
            </a:schemeClr>
          </a:solidFill>
        </p:spPr>
        <p:txBody>
          <a:bodyPr>
            <a:normAutofit/>
          </a:bodyPr>
          <a:lstStyle>
            <a:lvl1pPr>
              <a:defRPr sz="2101"/>
            </a:lvl1pPr>
          </a:lstStyle>
          <a:p>
            <a:r>
              <a:rPr lang="en-US" noProof="0"/>
              <a:t>Click icon to add picture</a:t>
            </a:r>
          </a:p>
        </p:txBody>
      </p:sp>
      <p:sp>
        <p:nvSpPr>
          <p:cNvPr id="12" name="Picture Placeholder 2"/>
          <p:cNvSpPr>
            <a:spLocks noGrp="1"/>
          </p:cNvSpPr>
          <p:nvPr>
            <p:ph type="pic" sz="quarter" idx="11"/>
          </p:nvPr>
        </p:nvSpPr>
        <p:spPr>
          <a:xfrm>
            <a:off x="8125883" y="2"/>
            <a:ext cx="8125882" cy="6087979"/>
          </a:xfrm>
          <a:solidFill>
            <a:schemeClr val="bg1">
              <a:lumMod val="95000"/>
            </a:schemeClr>
          </a:solidFill>
        </p:spPr>
        <p:txBody>
          <a:bodyPr>
            <a:normAutofit/>
          </a:bodyPr>
          <a:lstStyle>
            <a:lvl1pPr>
              <a:defRPr sz="2101"/>
            </a:lvl1pPr>
          </a:lstStyle>
          <a:p>
            <a:r>
              <a:rPr lang="en-US" noProof="0"/>
              <a:t>Click icon to add picture</a:t>
            </a:r>
          </a:p>
        </p:txBody>
      </p:sp>
      <p:sp>
        <p:nvSpPr>
          <p:cNvPr id="13" name="Picture Placeholder 2"/>
          <p:cNvSpPr>
            <a:spLocks noGrp="1"/>
          </p:cNvSpPr>
          <p:nvPr>
            <p:ph type="pic" sz="quarter" idx="12"/>
          </p:nvPr>
        </p:nvSpPr>
        <p:spPr>
          <a:xfrm>
            <a:off x="16251769" y="2"/>
            <a:ext cx="8125882" cy="6087979"/>
          </a:xfrm>
          <a:solidFill>
            <a:schemeClr val="bg1">
              <a:lumMod val="95000"/>
            </a:schemeClr>
          </a:solidFill>
        </p:spPr>
        <p:txBody>
          <a:bodyPr>
            <a:normAutofit/>
          </a:bodyPr>
          <a:lstStyle>
            <a:lvl1pPr>
              <a:defRPr sz="2101"/>
            </a:lvl1pPr>
          </a:lstStyle>
          <a:p>
            <a:r>
              <a:rPr lang="en-US" noProof="0"/>
              <a:t>Click icon to add picture</a:t>
            </a:r>
          </a:p>
        </p:txBody>
      </p:sp>
      <p:sp>
        <p:nvSpPr>
          <p:cNvPr id="2" name="Titre 1"/>
          <p:cNvSpPr>
            <a:spLocks noGrp="1"/>
          </p:cNvSpPr>
          <p:nvPr>
            <p:ph type="title" hasCustomPrompt="1"/>
          </p:nvPr>
        </p:nvSpPr>
        <p:spPr>
          <a:xfrm>
            <a:off x="1483895" y="6246891"/>
            <a:ext cx="21024850" cy="1363245"/>
          </a:xfrm>
        </p:spPr>
        <p:txBody>
          <a:bodyPr>
            <a:normAutofit/>
          </a:bodyPr>
          <a:lstStyle>
            <a:lvl1pPr>
              <a:defRPr sz="6002">
                <a:solidFill>
                  <a:schemeClr val="tx1"/>
                </a:solidFill>
              </a:defRPr>
            </a:lvl1pPr>
          </a:lstStyle>
          <a:p>
            <a:r>
              <a:rPr lang="en-US" noProof="0" err="1"/>
              <a:t>Titre</a:t>
            </a:r>
            <a:r>
              <a:rPr lang="en-US" noProof="0"/>
              <a:t> Presentation Title</a:t>
            </a:r>
          </a:p>
        </p:txBody>
      </p:sp>
      <p:sp>
        <p:nvSpPr>
          <p:cNvPr id="4" name="Espace réservé du texte 3"/>
          <p:cNvSpPr>
            <a:spLocks noGrp="1"/>
          </p:cNvSpPr>
          <p:nvPr>
            <p:ph type="body" sz="quarter" idx="13" hasCustomPrompt="1"/>
          </p:nvPr>
        </p:nvSpPr>
        <p:spPr>
          <a:xfrm>
            <a:off x="8639855" y="10601504"/>
            <a:ext cx="7412037" cy="804862"/>
          </a:xfrm>
        </p:spPr>
        <p:txBody>
          <a:bodyPr>
            <a:normAutofit/>
          </a:bodyPr>
          <a:lstStyle>
            <a:lvl1pPr algn="ctr">
              <a:defRPr sz="3301" baseline="0"/>
            </a:lvl1pPr>
          </a:lstStyle>
          <a:p>
            <a:pPr lvl="0"/>
            <a:r>
              <a:rPr lang="en-US" noProof="0"/>
              <a:t>Date</a:t>
            </a:r>
          </a:p>
        </p:txBody>
      </p:sp>
      <p:sp>
        <p:nvSpPr>
          <p:cNvPr id="9" name="Espace réservé du texte 3"/>
          <p:cNvSpPr>
            <a:spLocks noGrp="1"/>
          </p:cNvSpPr>
          <p:nvPr>
            <p:ph type="body" sz="quarter" idx="14" hasCustomPrompt="1"/>
          </p:nvPr>
        </p:nvSpPr>
        <p:spPr>
          <a:xfrm>
            <a:off x="8639855" y="9252151"/>
            <a:ext cx="7412037" cy="804862"/>
          </a:xfrm>
        </p:spPr>
        <p:txBody>
          <a:bodyPr>
            <a:normAutofit/>
          </a:bodyPr>
          <a:lstStyle>
            <a:lvl1pPr algn="ctr">
              <a:defRPr sz="3301"/>
            </a:lvl1pPr>
          </a:lstStyle>
          <a:p>
            <a:pPr lvl="0"/>
            <a:r>
              <a:rPr lang="en-US" noProof="0"/>
              <a:t>Auteur/Author</a:t>
            </a:r>
          </a:p>
        </p:txBody>
      </p:sp>
      <p:pic>
        <p:nvPicPr>
          <p:cNvPr id="10" name="Image 9"/>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044393" y="11950857"/>
            <a:ext cx="4602960" cy="1478587"/>
          </a:xfrm>
          <a:prstGeom prst="rect">
            <a:avLst/>
          </a:prstGeom>
        </p:spPr>
      </p:pic>
      <p:sp>
        <p:nvSpPr>
          <p:cNvPr id="11" name="Espace réservé du texte 3"/>
          <p:cNvSpPr>
            <a:spLocks noGrp="1"/>
          </p:cNvSpPr>
          <p:nvPr>
            <p:ph type="body" sz="quarter" idx="15" hasCustomPrompt="1"/>
          </p:nvPr>
        </p:nvSpPr>
        <p:spPr>
          <a:xfrm>
            <a:off x="7159926" y="8009947"/>
            <a:ext cx="10886535" cy="804862"/>
          </a:xfrm>
        </p:spPr>
        <p:txBody>
          <a:bodyPr>
            <a:normAutofit/>
          </a:bodyPr>
          <a:lstStyle>
            <a:lvl1pPr algn="ctr">
              <a:defRPr sz="3301" baseline="0"/>
            </a:lvl1pPr>
          </a:lstStyle>
          <a:p>
            <a:pPr lvl="0"/>
            <a:r>
              <a:rPr lang="en-US" noProof="0"/>
              <a:t>PROGRAM ADVISORY COMMITTEE MEETING</a:t>
            </a:r>
          </a:p>
        </p:txBody>
      </p:sp>
    </p:spTree>
    <p:extLst>
      <p:ext uri="{BB962C8B-B14F-4D97-AF65-F5344CB8AC3E}">
        <p14:creationId xmlns:p14="http://schemas.microsoft.com/office/powerpoint/2010/main" val="242388979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5" name="Oval 4"/>
          <p:cNvSpPr/>
          <p:nvPr/>
        </p:nvSpPr>
        <p:spPr>
          <a:xfrm rot="16200000">
            <a:off x="22262668" y="666271"/>
            <a:ext cx="521207" cy="5239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Calibri" panose="020F0502020204030204" pitchFamily="34" charset="0"/>
            </a:endParaRPr>
          </a:p>
        </p:txBody>
      </p:sp>
      <p:sp>
        <p:nvSpPr>
          <p:cNvPr id="3" name="Text Placeholder 2"/>
          <p:cNvSpPr>
            <a:spLocks noGrp="1"/>
          </p:cNvSpPr>
          <p:nvPr>
            <p:ph type="body" idx="1"/>
          </p:nvPr>
        </p:nvSpPr>
        <p:spPr>
          <a:xfrm>
            <a:off x="1675964" y="3651250"/>
            <a:ext cx="21025723" cy="8702676"/>
          </a:xfrm>
          <a:prstGeom prst="rect">
            <a:avLst/>
          </a:prstGeom>
        </p:spPr>
        <p:txBody>
          <a:bodyPr vert="horz" lIns="182843" tIns="91422" rIns="182843" bIns="91422" rtlCol="0">
            <a:normAutofit/>
          </a:bodyPr>
          <a:lstStyle/>
          <a:p>
            <a:pPr lvl="0"/>
            <a:r>
              <a:rPr lang="en-US" dirty="0"/>
              <a:t>Text</a:t>
            </a:r>
          </a:p>
        </p:txBody>
      </p:sp>
      <p:sp>
        <p:nvSpPr>
          <p:cNvPr id="10" name="TextBox 9"/>
          <p:cNvSpPr txBox="1"/>
          <p:nvPr/>
        </p:nvSpPr>
        <p:spPr>
          <a:xfrm>
            <a:off x="22131855" y="697414"/>
            <a:ext cx="782832" cy="461628"/>
          </a:xfrm>
          <a:prstGeom prst="rect">
            <a:avLst/>
          </a:prstGeom>
          <a:noFill/>
        </p:spPr>
        <p:txBody>
          <a:bodyPr wrap="none" lIns="182843" tIns="91422" rIns="182843" bIns="91422" rtlCol="0">
            <a:spAutoFit/>
          </a:bodyPr>
          <a:lstStyle/>
          <a:p>
            <a:pPr algn="ctr"/>
            <a:fld id="{260E2A6B-A809-4840-BF14-8648BC0BDF87}" type="slidenum">
              <a:rPr lang="id-ID" sz="1800" b="0" i="0" smtClean="0">
                <a:solidFill>
                  <a:schemeClr val="bg1"/>
                </a:solidFill>
                <a:latin typeface="Montserrat Light" charset="0"/>
                <a:ea typeface="Montserrat Light" charset="0"/>
                <a:cs typeface="Montserrat Light" charset="0"/>
              </a:rPr>
              <a:pPr algn="ctr"/>
              <a:t>‹#›</a:t>
            </a:fld>
            <a:endParaRPr lang="id-ID" sz="1800" b="0" i="0" dirty="0">
              <a:solidFill>
                <a:schemeClr val="bg1"/>
              </a:solidFill>
              <a:latin typeface="Montserrat Light" charset="0"/>
              <a:ea typeface="Montserrat Light" charset="0"/>
              <a:cs typeface="Montserrat Light" charset="0"/>
            </a:endParaRPr>
          </a:p>
        </p:txBody>
      </p:sp>
      <p:sp>
        <p:nvSpPr>
          <p:cNvPr id="4" name="Title Placeholder 3"/>
          <p:cNvSpPr>
            <a:spLocks noGrp="1"/>
          </p:cNvSpPr>
          <p:nvPr>
            <p:ph type="title"/>
          </p:nvPr>
        </p:nvSpPr>
        <p:spPr>
          <a:xfrm>
            <a:off x="1676400" y="1692770"/>
            <a:ext cx="21024850" cy="1363245"/>
          </a:xfrm>
          <a:prstGeom prst="rect">
            <a:avLst/>
          </a:prstGeom>
        </p:spPr>
        <p:txBody>
          <a:bodyPr vert="horz" lIns="91440" tIns="45720" rIns="91440" bIns="45720" rtlCol="0" anchor="t">
            <a:normAutofit/>
          </a:bodyPr>
          <a:lstStyle/>
          <a:p>
            <a:r>
              <a:rPr lang="en-US" dirty="0"/>
              <a:t>title</a:t>
            </a:r>
          </a:p>
        </p:txBody>
      </p:sp>
    </p:spTree>
    <p:extLst>
      <p:ext uri="{BB962C8B-B14F-4D97-AF65-F5344CB8AC3E}">
        <p14:creationId xmlns:p14="http://schemas.microsoft.com/office/powerpoint/2010/main" val="1422848046"/>
      </p:ext>
    </p:extLst>
  </p:cSld>
  <p:clrMap bg1="lt1" tx1="dk1" bg2="lt2" tx2="dk2" accent1="accent1" accent2="accent2" accent3="accent3" accent4="accent4" accent5="accent5" accent6="accent6" hlink="hlink" folHlink="folHlink"/>
  <p:sldLayoutIdLst>
    <p:sldLayoutId id="2147484034" r:id="rId1"/>
    <p:sldLayoutId id="2147484046" r:id="rId2"/>
    <p:sldLayoutId id="2147483901" r:id="rId3"/>
    <p:sldLayoutId id="2147483959" r:id="rId4"/>
    <p:sldLayoutId id="2147483963" r:id="rId5"/>
    <p:sldLayoutId id="2147483986" r:id="rId6"/>
    <p:sldLayoutId id="2147483987" r:id="rId7"/>
    <p:sldLayoutId id="2147483977" r:id="rId8"/>
    <p:sldLayoutId id="2147483978" r:id="rId9"/>
    <p:sldLayoutId id="2147484122" r:id="rId10"/>
    <p:sldLayoutId id="2147483960" r:id="rId11"/>
    <p:sldLayoutId id="2147484025" r:id="rId12"/>
    <p:sldLayoutId id="2147484026" r:id="rId13"/>
    <p:sldLayoutId id="2147484027" r:id="rId14"/>
    <p:sldLayoutId id="2147484028" r:id="rId15"/>
    <p:sldLayoutId id="2147484029" r:id="rId16"/>
    <p:sldLayoutId id="2147484030" r:id="rId17"/>
    <p:sldLayoutId id="2147484031" r:id="rId18"/>
    <p:sldLayoutId id="2147484032" r:id="rId19"/>
    <p:sldLayoutId id="2147483961" r:id="rId20"/>
    <p:sldLayoutId id="2147484035" r:id="rId21"/>
    <p:sldLayoutId id="2147484024" r:id="rId22"/>
    <p:sldLayoutId id="2147483962" r:id="rId23"/>
    <p:sldLayoutId id="2147483966" r:id="rId24"/>
    <p:sldLayoutId id="2147483988" r:id="rId25"/>
    <p:sldLayoutId id="2147483968" r:id="rId26"/>
    <p:sldLayoutId id="2147483967" r:id="rId27"/>
    <p:sldLayoutId id="2147483969" r:id="rId28"/>
    <p:sldLayoutId id="2147483972" r:id="rId29"/>
    <p:sldLayoutId id="2147483973" r:id="rId30"/>
    <p:sldLayoutId id="2147483975" r:id="rId31"/>
    <p:sldLayoutId id="2147483976" r:id="rId32"/>
    <p:sldLayoutId id="2147483979" r:id="rId33"/>
    <p:sldLayoutId id="2147483980" r:id="rId34"/>
    <p:sldLayoutId id="2147483981" r:id="rId35"/>
    <p:sldLayoutId id="2147483982" r:id="rId36"/>
    <p:sldLayoutId id="2147483983" r:id="rId37"/>
    <p:sldLayoutId id="2147483984" r:id="rId38"/>
    <p:sldLayoutId id="2147483912" r:id="rId39"/>
    <p:sldLayoutId id="2147484016" r:id="rId40"/>
    <p:sldLayoutId id="2147483940" r:id="rId41"/>
    <p:sldLayoutId id="2147483952" r:id="rId42"/>
    <p:sldLayoutId id="2147483942" r:id="rId43"/>
    <p:sldLayoutId id="2147484014" r:id="rId44"/>
    <p:sldLayoutId id="2147484015" r:id="rId45"/>
    <p:sldLayoutId id="2147484017" r:id="rId46"/>
    <p:sldLayoutId id="2147484018" r:id="rId47"/>
    <p:sldLayoutId id="2147484020" r:id="rId48"/>
    <p:sldLayoutId id="2147484021" r:id="rId49"/>
    <p:sldLayoutId id="2147484124" r:id="rId50"/>
    <p:sldLayoutId id="2147484125" r:id="rId51"/>
  </p:sldLayoutIdLst>
  <p:hf hdr="0" ftr="0" dt="0"/>
  <p:txStyles>
    <p:titleStyle>
      <a:lvl1pPr algn="ctr" defTabSz="1828434" rtl="0" eaLnBrk="1" latinLnBrk="0" hangingPunct="1">
        <a:lnSpc>
          <a:spcPct val="90000"/>
        </a:lnSpc>
        <a:spcBef>
          <a:spcPct val="0"/>
        </a:spcBef>
        <a:buNone/>
        <a:defRPr lang="en-US" sz="6600" kern="1200" cap="all" spc="0" baseline="0">
          <a:solidFill>
            <a:srgbClr val="56B146"/>
          </a:solidFill>
          <a:latin typeface="calibri" panose="020F0502020204030204" pitchFamily="34" charset="0"/>
          <a:ea typeface="calibri" panose="020F0502020204030204" pitchFamily="34" charset="0"/>
          <a:cs typeface="calibri" panose="020F0502020204030204" pitchFamily="34" charset="0"/>
        </a:defRPr>
      </a:lvl1pPr>
    </p:titleStyle>
    <p:bodyStyle>
      <a:lvl1pPr marL="0" indent="0" algn="l" defTabSz="1828434" rtl="0" eaLnBrk="1" latinLnBrk="0" hangingPunct="1">
        <a:lnSpc>
          <a:spcPct val="90000"/>
        </a:lnSpc>
        <a:spcBef>
          <a:spcPts val="2000"/>
        </a:spcBef>
        <a:buFont typeface="Arial" charset="0"/>
        <a:buNone/>
        <a:defRPr lang="en-US" sz="48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1pPr>
      <a:lvl2pPr marL="914217" indent="0" algn="l" defTabSz="1828434" rtl="0" eaLnBrk="1" latinLnBrk="0" hangingPunct="1">
        <a:lnSpc>
          <a:spcPct val="90000"/>
        </a:lnSpc>
        <a:spcBef>
          <a:spcPts val="1000"/>
        </a:spcBef>
        <a:buFont typeface="Arial" charset="0"/>
        <a:buNone/>
        <a:defRPr lang="en-US" sz="40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2pPr>
      <a:lvl3pPr marL="1828434" indent="0" algn="l" defTabSz="1828434" rtl="0" eaLnBrk="1" latinLnBrk="0" hangingPunct="1">
        <a:lnSpc>
          <a:spcPct val="90000"/>
        </a:lnSpc>
        <a:spcBef>
          <a:spcPts val="1000"/>
        </a:spcBef>
        <a:buFont typeface="Arial" charset="0"/>
        <a:buNone/>
        <a:defRPr lang="en-US" sz="36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3pPr>
      <a:lvl4pPr marL="2742651" indent="0" algn="l" defTabSz="1828434" rtl="0" eaLnBrk="1" latinLnBrk="0" hangingPunct="1">
        <a:lnSpc>
          <a:spcPct val="90000"/>
        </a:lnSpc>
        <a:spcBef>
          <a:spcPts val="1000"/>
        </a:spcBef>
        <a:buFont typeface="Arial" charset="0"/>
        <a:buNone/>
        <a:defRPr lang="en-US" sz="32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4pPr>
      <a:lvl5pPr marL="3656868" indent="0" algn="l" defTabSz="1828434" rtl="0" eaLnBrk="1" latinLnBrk="0" hangingPunct="1">
        <a:lnSpc>
          <a:spcPct val="90000"/>
        </a:lnSpc>
        <a:spcBef>
          <a:spcPts val="1000"/>
        </a:spcBef>
        <a:buFont typeface="Arial" charset="0"/>
        <a:buNone/>
        <a:defRPr lang="en-US" sz="3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51.xml"/><Relationship Id="rId6" Type="http://schemas.openxmlformats.org/officeDocument/2006/relationships/image" Target="../media/image16.jpeg"/><Relationship Id="rId5" Type="http://schemas.openxmlformats.org/officeDocument/2006/relationships/image" Target="../media/image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5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0.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15890" y="0"/>
            <a:ext cx="3121572" cy="19549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p>
        </p:txBody>
      </p:sp>
      <p:pic>
        <p:nvPicPr>
          <p:cNvPr id="7" name="Picture Placeholder 6" descr="A pile of snow&#10;&#10;Description automatically generated">
            <a:extLst>
              <a:ext uri="{FF2B5EF4-FFF2-40B4-BE49-F238E27FC236}">
                <a16:creationId xmlns:a16="http://schemas.microsoft.com/office/drawing/2014/main" id="{DD0A8D39-33FF-4D54-BAE3-581B85B06CAA}"/>
              </a:ext>
            </a:extLst>
          </p:cNvPr>
          <p:cNvPicPr>
            <a:picLocks noGrp="1" noChangeAspect="1"/>
          </p:cNvPicPr>
          <p:nvPr>
            <p:ph type="pic" sz="quarter" idx="10"/>
          </p:nvPr>
        </p:nvPicPr>
        <p:blipFill>
          <a:blip r:embed="rId3" cstate="email">
            <a:extLst>
              <a:ext uri="{28A0092B-C50C-407E-A947-70E740481C1C}">
                <a14:useLocalDpi xmlns:a14="http://schemas.microsoft.com/office/drawing/2010/main" val="0"/>
              </a:ext>
            </a:extLst>
          </a:blip>
          <a:srcRect t="55" b="55"/>
          <a:stretch>
            <a:fillRect/>
          </a:stretch>
        </p:blipFill>
        <p:spPr/>
      </p:pic>
      <p:pic>
        <p:nvPicPr>
          <p:cNvPr id="12" name="Picture Placeholder 11" descr="A pile of snow&#10;&#10;Description automatically generated">
            <a:extLst>
              <a:ext uri="{FF2B5EF4-FFF2-40B4-BE49-F238E27FC236}">
                <a16:creationId xmlns:a16="http://schemas.microsoft.com/office/drawing/2014/main" id="{547695EC-E6C7-49B5-B066-31A682F8150E}"/>
              </a:ext>
            </a:extLst>
          </p:cNvPr>
          <p:cNvPicPr>
            <a:picLocks noGrp="1" noChangeAspect="1"/>
          </p:cNvPicPr>
          <p:nvPr>
            <p:ph type="pic" sz="quarter" idx="12"/>
          </p:nvPr>
        </p:nvPicPr>
        <p:blipFill>
          <a:blip r:embed="rId4" cstate="email">
            <a:extLst>
              <a:ext uri="{28A0092B-C50C-407E-A947-70E740481C1C}">
                <a14:useLocalDpi xmlns:a14="http://schemas.microsoft.com/office/drawing/2010/main" val="0"/>
              </a:ext>
            </a:extLst>
          </a:blip>
          <a:srcRect t="55" b="55"/>
          <a:stretch>
            <a:fillRect/>
          </a:stretch>
        </p:blipFill>
        <p:spPr/>
      </p:pic>
      <p:sp>
        <p:nvSpPr>
          <p:cNvPr id="18" name="Titre 17"/>
          <p:cNvSpPr>
            <a:spLocks noGrp="1"/>
          </p:cNvSpPr>
          <p:nvPr>
            <p:ph type="title"/>
          </p:nvPr>
        </p:nvSpPr>
        <p:spPr>
          <a:xfrm>
            <a:off x="1483895" y="6309360"/>
            <a:ext cx="21024850" cy="1982397"/>
          </a:xfrm>
        </p:spPr>
        <p:txBody>
          <a:bodyPr>
            <a:normAutofit fontScale="90000"/>
          </a:bodyPr>
          <a:lstStyle/>
          <a:p>
            <a:r>
              <a:rPr lang="en-US" sz="3600" noProof="0" dirty="0">
                <a:solidFill>
                  <a:srgbClr val="56B146"/>
                </a:solidFill>
              </a:rPr>
              <a:t>Comparison of Volume, Lumber and Value Yields when Processing Green vs. Grey Spruce Logs – </a:t>
            </a:r>
            <a:br>
              <a:rPr lang="en-US" sz="3600" noProof="0" dirty="0">
                <a:solidFill>
                  <a:srgbClr val="56B146"/>
                </a:solidFill>
              </a:rPr>
            </a:br>
            <a:r>
              <a:rPr lang="en-US" sz="3600" noProof="0" dirty="0">
                <a:solidFill>
                  <a:srgbClr val="56B146"/>
                </a:solidFill>
              </a:rPr>
              <a:t>Stage (3+years past mortality) Spruce  Beetle attacked Logs</a:t>
            </a:r>
            <a:br>
              <a:rPr lang="en-US" sz="3600" noProof="0" dirty="0">
                <a:solidFill>
                  <a:srgbClr val="56B146"/>
                </a:solidFill>
              </a:rPr>
            </a:br>
            <a:r>
              <a:rPr lang="en-US" sz="3600" noProof="0" dirty="0">
                <a:solidFill>
                  <a:srgbClr val="56B146"/>
                </a:solidFill>
              </a:rPr>
              <a:t>a case study </a:t>
            </a:r>
            <a:br>
              <a:rPr lang="en-US" sz="3600" i="1" u="sng" noProof="0" dirty="0">
                <a:solidFill>
                  <a:srgbClr val="56B146"/>
                </a:solidFill>
              </a:rPr>
            </a:br>
            <a:br>
              <a:rPr lang="en-US" noProof="0" dirty="0">
                <a:solidFill>
                  <a:srgbClr val="56B146"/>
                </a:solidFill>
              </a:rPr>
            </a:br>
            <a:r>
              <a:rPr lang="en-US" noProof="0" dirty="0">
                <a:solidFill>
                  <a:srgbClr val="56B146"/>
                </a:solidFill>
              </a:rPr>
              <a:t> </a:t>
            </a:r>
          </a:p>
        </p:txBody>
      </p:sp>
      <p:sp>
        <p:nvSpPr>
          <p:cNvPr id="19" name="Espace réservé du texte 18"/>
          <p:cNvSpPr>
            <a:spLocks noGrp="1"/>
          </p:cNvSpPr>
          <p:nvPr>
            <p:ph type="body" sz="quarter" idx="13"/>
          </p:nvPr>
        </p:nvSpPr>
        <p:spPr>
          <a:xfrm>
            <a:off x="8482807" y="7703821"/>
            <a:ext cx="7016274" cy="1097280"/>
          </a:xfrm>
        </p:spPr>
        <p:txBody>
          <a:bodyPr>
            <a:normAutofit fontScale="25000" lnSpcReduction="20000"/>
          </a:bodyPr>
          <a:lstStyle/>
          <a:p>
            <a:endParaRPr lang="en-US" noProof="0" dirty="0"/>
          </a:p>
          <a:p>
            <a:r>
              <a:rPr lang="en-US" sz="14800" dirty="0"/>
              <a:t>April </a:t>
            </a:r>
            <a:r>
              <a:rPr lang="en-US" sz="14800" noProof="0" dirty="0"/>
              <a:t> 2020</a:t>
            </a:r>
          </a:p>
        </p:txBody>
      </p:sp>
      <p:sp>
        <p:nvSpPr>
          <p:cNvPr id="20" name="Espace réservé du texte 19"/>
          <p:cNvSpPr>
            <a:spLocks noGrp="1"/>
          </p:cNvSpPr>
          <p:nvPr>
            <p:ph type="body" sz="quarter" idx="14"/>
          </p:nvPr>
        </p:nvSpPr>
        <p:spPr/>
        <p:txBody>
          <a:bodyPr>
            <a:noAutofit/>
          </a:bodyPr>
          <a:lstStyle/>
          <a:p>
            <a:r>
              <a:rPr lang="en-US" sz="2800" noProof="0" dirty="0"/>
              <a:t>David Belyea </a:t>
            </a:r>
          </a:p>
          <a:p>
            <a:r>
              <a:rPr lang="en-US" sz="2800" dirty="0"/>
              <a:t>Bruce Lehmann</a:t>
            </a:r>
            <a:endParaRPr lang="en-US" sz="2800" noProof="0" dirty="0"/>
          </a:p>
          <a:p>
            <a:r>
              <a:rPr lang="en-US" sz="2800" dirty="0"/>
              <a:t>Vladimir Strimbu</a:t>
            </a:r>
          </a:p>
          <a:p>
            <a:r>
              <a:rPr lang="en-US" sz="2800" dirty="0"/>
              <a:t>Peter Dyson </a:t>
            </a:r>
            <a:endParaRPr lang="en-US" sz="2800" noProof="0" dirty="0"/>
          </a:p>
        </p:txBody>
      </p:sp>
      <p:sp>
        <p:nvSpPr>
          <p:cNvPr id="9" name="Rectangle 8"/>
          <p:cNvSpPr/>
          <p:nvPr/>
        </p:nvSpPr>
        <p:spPr>
          <a:xfrm>
            <a:off x="9698420" y="13151077"/>
            <a:ext cx="4670509" cy="276999"/>
          </a:xfrm>
          <a:prstGeom prst="rect">
            <a:avLst/>
          </a:prstGeom>
        </p:spPr>
        <p:txBody>
          <a:bodyPr wrap="none">
            <a:spAutoFit/>
          </a:bodyPr>
          <a:lstStyle/>
          <a:p>
            <a:r>
              <a:rPr lang="fr-FR" sz="1200" dirty="0"/>
              <a:t>Copie et redistribution interdites. </a:t>
            </a:r>
            <a:r>
              <a:rPr lang="en-CA" sz="1200" dirty="0">
                <a:solidFill>
                  <a:schemeClr val="tx1">
                    <a:lumMod val="75000"/>
                  </a:schemeClr>
                </a:solidFill>
              </a:rPr>
              <a:t>Copying and redistribution prohibited.</a:t>
            </a:r>
            <a:endParaRPr lang="fr-CA" sz="1200" dirty="0"/>
          </a:p>
        </p:txBody>
      </p:sp>
      <p:pic>
        <p:nvPicPr>
          <p:cNvPr id="13" name="Picture Placeholder 12" descr="A picture containing building, sitting, old, dirty&#10;&#10;Description automatically generated">
            <a:extLst>
              <a:ext uri="{FF2B5EF4-FFF2-40B4-BE49-F238E27FC236}">
                <a16:creationId xmlns:a16="http://schemas.microsoft.com/office/drawing/2014/main" id="{99E89989-42BA-4474-8641-DE1A7754575B}"/>
              </a:ext>
            </a:extLst>
          </p:cNvPr>
          <p:cNvPicPr>
            <a:picLocks noGrp="1" noChangeAspect="1"/>
          </p:cNvPicPr>
          <p:nvPr>
            <p:ph type="pic" sz="quarter" idx="11"/>
          </p:nvPr>
        </p:nvPicPr>
        <p:blipFill rotWithShape="1">
          <a:blip r:embed="rId5" cstate="email">
            <a:extLst>
              <a:ext uri="{28A0092B-C50C-407E-A947-70E740481C1C}">
                <a14:useLocalDpi xmlns:a14="http://schemas.microsoft.com/office/drawing/2010/main" val="0"/>
              </a:ext>
            </a:extLst>
          </a:blip>
          <a:srcRect l="21863" r="21863"/>
          <a:stretch/>
        </p:blipFill>
        <p:spPr>
          <a:xfrm rot="5400000">
            <a:off x="9145588" y="-1017588"/>
            <a:ext cx="6088062" cy="8124826"/>
          </a:xfrm>
          <a:prstGeom prst="rect">
            <a:avLst/>
          </a:prstGeom>
        </p:spPr>
      </p:pic>
    </p:spTree>
    <p:extLst>
      <p:ext uri="{BB962C8B-B14F-4D97-AF65-F5344CB8AC3E}">
        <p14:creationId xmlns:p14="http://schemas.microsoft.com/office/powerpoint/2010/main" val="1503446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66FD81AE-2C60-4B1E-819C-AD66D82A4175}"/>
              </a:ext>
            </a:extLst>
          </p:cNvPr>
          <p:cNvSpPr>
            <a:spLocks noGrp="1"/>
          </p:cNvSpPr>
          <p:nvPr>
            <p:ph type="body" sz="quarter" idx="11"/>
          </p:nvPr>
        </p:nvSpPr>
        <p:spPr/>
        <p:txBody>
          <a:bodyPr/>
          <a:lstStyle/>
          <a:p>
            <a:endParaRPr lang="en-US"/>
          </a:p>
        </p:txBody>
      </p:sp>
      <p:sp>
        <p:nvSpPr>
          <p:cNvPr id="6" name="Title 5">
            <a:extLst>
              <a:ext uri="{FF2B5EF4-FFF2-40B4-BE49-F238E27FC236}">
                <a16:creationId xmlns:a16="http://schemas.microsoft.com/office/drawing/2014/main" id="{FA351C29-7072-46BD-A4AF-48152D7B179D}"/>
              </a:ext>
            </a:extLst>
          </p:cNvPr>
          <p:cNvSpPr>
            <a:spLocks noGrp="1"/>
          </p:cNvSpPr>
          <p:nvPr>
            <p:ph type="title"/>
          </p:nvPr>
        </p:nvSpPr>
        <p:spPr/>
        <p:txBody>
          <a:bodyPr>
            <a:noAutofit/>
          </a:bodyPr>
          <a:lstStyle/>
          <a:p>
            <a:r>
              <a:rPr lang="en-US" sz="7200" b="1" dirty="0"/>
              <a:t>Study objectives</a:t>
            </a:r>
          </a:p>
        </p:txBody>
      </p:sp>
      <p:sp>
        <p:nvSpPr>
          <p:cNvPr id="8" name="Text Placeholder 7">
            <a:extLst>
              <a:ext uri="{FF2B5EF4-FFF2-40B4-BE49-F238E27FC236}">
                <a16:creationId xmlns:a16="http://schemas.microsoft.com/office/drawing/2014/main" id="{9AB10BE8-07F3-4C55-90CF-14203E7ED855}"/>
              </a:ext>
            </a:extLst>
          </p:cNvPr>
          <p:cNvSpPr>
            <a:spLocks noGrp="1"/>
          </p:cNvSpPr>
          <p:nvPr>
            <p:ph type="body" sz="quarter" idx="14"/>
          </p:nvPr>
        </p:nvSpPr>
        <p:spPr>
          <a:xfrm>
            <a:off x="1676400" y="3392577"/>
            <a:ext cx="21024850" cy="9069643"/>
          </a:xfrm>
        </p:spPr>
        <p:txBody>
          <a:bodyPr>
            <a:normAutofit fontScale="92500" lnSpcReduction="20000"/>
          </a:bodyPr>
          <a:lstStyle/>
          <a:p>
            <a:pPr marL="685800" indent="-685800">
              <a:buFont typeface="Arial" panose="020B0604020202020204" pitchFamily="34" charset="0"/>
              <a:buChar char="•"/>
            </a:pPr>
            <a:r>
              <a:rPr lang="en-US" dirty="0"/>
              <a:t>To Identify loss in value and recovery of grey stage 3</a:t>
            </a:r>
            <a:r>
              <a:rPr lang="en-US" baseline="30000" dirty="0"/>
              <a:t>+</a:t>
            </a:r>
            <a:r>
              <a:rPr lang="en-US" dirty="0"/>
              <a:t> years since death versus green spruce logs. Both at the logging operation and at the mill level. </a:t>
            </a:r>
          </a:p>
          <a:p>
            <a:pPr marL="685800" indent="-685800">
              <a:buFont typeface="Arial" panose="020B0604020202020204" pitchFamily="34" charset="0"/>
              <a:buChar char="•"/>
            </a:pPr>
            <a:r>
              <a:rPr lang="en-US" dirty="0"/>
              <a:t>Work with three mills and other collaborators to log and mill green and grey stage spruce logs from similar stands in the northern interior and measure the results.</a:t>
            </a:r>
          </a:p>
          <a:p>
            <a:pPr marL="685800" indent="-685800">
              <a:buFont typeface="Arial" panose="020B0604020202020204" pitchFamily="34" charset="0"/>
              <a:buChar char="•"/>
            </a:pPr>
            <a:r>
              <a:rPr lang="en-US" dirty="0"/>
              <a:t>Log and deliver similar size samples of logs (~500 m3) of both grey stage and green logs per mill study. Similar sample sizes to 3 Mountain Pine Beetle Studies ~13 years ago. </a:t>
            </a:r>
          </a:p>
          <a:p>
            <a:pPr marL="685800" indent="-685800">
              <a:buFont typeface="Arial" panose="020B0604020202020204" pitchFamily="34" charset="0"/>
              <a:buChar char="•"/>
            </a:pPr>
            <a:r>
              <a:rPr lang="en-US" dirty="0"/>
              <a:t>Logging operation study </a:t>
            </a:r>
          </a:p>
          <a:p>
            <a:pPr marL="1600017" lvl="1" indent="-685800">
              <a:buFont typeface="Arial" panose="020B0604020202020204" pitchFamily="34" charset="0"/>
              <a:buChar char="•"/>
            </a:pPr>
            <a:r>
              <a:rPr lang="en-US" dirty="0"/>
              <a:t>Determine age since death of the grey stage sample.</a:t>
            </a:r>
          </a:p>
          <a:p>
            <a:pPr marL="1600017" lvl="1" indent="-685800">
              <a:buFont typeface="Arial" panose="020B0604020202020204" pitchFamily="34" charset="0"/>
              <a:buChar char="•"/>
            </a:pPr>
            <a:r>
              <a:rPr lang="en-US" dirty="0"/>
              <a:t>Determine the grades of logs delivered in each sample sent to the three sawmills and chip plant.</a:t>
            </a:r>
          </a:p>
          <a:p>
            <a:pPr marL="1600017" lvl="1" indent="-685800">
              <a:buFont typeface="Arial" panose="020B0604020202020204" pitchFamily="34" charset="0"/>
              <a:buChar char="•"/>
            </a:pPr>
            <a:r>
              <a:rPr lang="en-US" dirty="0"/>
              <a:t>Determine the loss in fibre during the logging operation from breakage and rot.</a:t>
            </a:r>
          </a:p>
          <a:p>
            <a:pPr marL="685800" indent="-685800">
              <a:buFont typeface="Arial" panose="020B0604020202020204" pitchFamily="34" charset="0"/>
              <a:buChar char="•"/>
            </a:pPr>
            <a:r>
              <a:rPr lang="en-US" dirty="0"/>
              <a:t>Mill run study </a:t>
            </a:r>
          </a:p>
          <a:p>
            <a:pPr marL="1600017" lvl="1" indent="-685800">
              <a:buFont typeface="Arial" panose="020B0604020202020204" pitchFamily="34" charset="0"/>
              <a:buChar char="•"/>
            </a:pPr>
            <a:r>
              <a:rPr lang="en-US" dirty="0"/>
              <a:t>Measure lumber volume losses at the sawmill and planer mill ( 3 mill sites)</a:t>
            </a:r>
          </a:p>
          <a:p>
            <a:pPr marL="1600017" lvl="1" indent="-685800">
              <a:buFont typeface="Arial" panose="020B0604020202020204" pitchFamily="34" charset="0"/>
              <a:buChar char="•"/>
            </a:pPr>
            <a:r>
              <a:rPr lang="en-US" dirty="0"/>
              <a:t>Measure grade out-turns from  the different mill runs </a:t>
            </a:r>
          </a:p>
          <a:p>
            <a:pPr marL="1600017" lvl="1" indent="-685800">
              <a:buFont typeface="Arial" panose="020B0604020202020204" pitchFamily="34" charset="0"/>
              <a:buChar char="•"/>
            </a:pPr>
            <a:r>
              <a:rPr lang="en-US" dirty="0"/>
              <a:t>Compare the value difference per cubic metre of grey stage logs versus green logs for a similar log profile.</a:t>
            </a:r>
          </a:p>
          <a:p>
            <a:pPr lvl="1"/>
            <a:endParaRPr lang="en-US" dirty="0"/>
          </a:p>
          <a:p>
            <a:pPr marL="685800" indent="-685800">
              <a:buFont typeface="Arial" panose="020B0604020202020204" pitchFamily="34" charset="0"/>
              <a:buChar char="•"/>
            </a:pPr>
            <a:endParaRPr lang="en-US" dirty="0"/>
          </a:p>
          <a:p>
            <a:pPr marL="685800" indent="-685800">
              <a:buFont typeface="Arial" panose="020B0604020202020204" pitchFamily="34" charset="0"/>
              <a:buChar char="•"/>
            </a:pPr>
            <a:endParaRPr lang="en-US" dirty="0"/>
          </a:p>
        </p:txBody>
      </p:sp>
    </p:spTree>
    <p:extLst>
      <p:ext uri="{BB962C8B-B14F-4D97-AF65-F5344CB8AC3E}">
        <p14:creationId xmlns:p14="http://schemas.microsoft.com/office/powerpoint/2010/main" val="575376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4157525" y="11278337"/>
            <a:ext cx="4099199" cy="461665"/>
          </a:xfrm>
          <a:prstGeom prst="rect">
            <a:avLst/>
          </a:prstGeom>
          <a:noFill/>
        </p:spPr>
        <p:txBody>
          <a:bodyPr wrap="square" rtlCol="0">
            <a:spAutoFit/>
          </a:bodyPr>
          <a:lstStyle/>
          <a:p>
            <a:pPr algn="ctr"/>
            <a:r>
              <a:rPr lang="en-US" sz="2400" spc="600" dirty="0">
                <a:solidFill>
                  <a:schemeClr val="bg2"/>
                </a:solidFill>
                <a:latin typeface="Calibri" panose="020F0502020204030204" pitchFamily="34" charset="0"/>
                <a:ea typeface="Montserrat" charset="0"/>
                <a:cs typeface="Montserrat" charset="0"/>
              </a:rPr>
              <a:t>LEARN MORE</a:t>
            </a:r>
            <a:endParaRPr lang="en-US" sz="4000" spc="600" dirty="0">
              <a:solidFill>
                <a:schemeClr val="bg2"/>
              </a:solidFill>
              <a:latin typeface="Calibri" panose="020F0502020204030204" pitchFamily="34" charset="0"/>
              <a:ea typeface="Montserrat" charset="0"/>
              <a:cs typeface="Montserrat" charset="0"/>
            </a:endParaRPr>
          </a:p>
        </p:txBody>
      </p:sp>
      <p:sp>
        <p:nvSpPr>
          <p:cNvPr id="7" name="TextBox 6">
            <a:extLst>
              <a:ext uri="{FF2B5EF4-FFF2-40B4-BE49-F238E27FC236}">
                <a16:creationId xmlns:a16="http://schemas.microsoft.com/office/drawing/2014/main" id="{377F7D68-A1D4-47FC-97E7-BCC50AB7E249}"/>
              </a:ext>
            </a:extLst>
          </p:cNvPr>
          <p:cNvSpPr txBox="1"/>
          <p:nvPr/>
        </p:nvSpPr>
        <p:spPr>
          <a:xfrm>
            <a:off x="7687855" y="1832098"/>
            <a:ext cx="11800295" cy="1200329"/>
          </a:xfrm>
          <a:prstGeom prst="rect">
            <a:avLst/>
          </a:prstGeom>
          <a:noFill/>
        </p:spPr>
        <p:txBody>
          <a:bodyPr wrap="square" rtlCol="0">
            <a:spAutoFit/>
          </a:bodyPr>
          <a:lstStyle/>
          <a:p>
            <a:r>
              <a:rPr lang="en-US" sz="7200" b="1" spc="600" dirty="0">
                <a:solidFill>
                  <a:srgbClr val="56B146"/>
                </a:solidFill>
                <a:latin typeface="+mj-lt"/>
                <a:ea typeface="Montserrat" charset="0"/>
                <a:cs typeface="Montserrat" charset="0"/>
              </a:rPr>
              <a:t>  Project Participants</a:t>
            </a:r>
            <a:endParaRPr lang="en-US" sz="11500" b="1" spc="600" dirty="0">
              <a:solidFill>
                <a:srgbClr val="56B146"/>
              </a:solidFill>
              <a:latin typeface="+mj-lt"/>
              <a:ea typeface="Montserrat" charset="0"/>
              <a:cs typeface="Montserrat" charset="0"/>
            </a:endParaRPr>
          </a:p>
        </p:txBody>
      </p:sp>
      <p:grpSp>
        <p:nvGrpSpPr>
          <p:cNvPr id="15" name="Group 14">
            <a:extLst>
              <a:ext uri="{FF2B5EF4-FFF2-40B4-BE49-F238E27FC236}">
                <a16:creationId xmlns:a16="http://schemas.microsoft.com/office/drawing/2014/main" id="{EBF06122-6D12-4BC7-8143-232AA8AC197A}"/>
              </a:ext>
            </a:extLst>
          </p:cNvPr>
          <p:cNvGrpSpPr/>
          <p:nvPr/>
        </p:nvGrpSpPr>
        <p:grpSpPr>
          <a:xfrm>
            <a:off x="885547" y="4599765"/>
            <a:ext cx="23209250" cy="5782485"/>
            <a:chOff x="6357257" y="2153427"/>
            <a:chExt cx="17204492" cy="5782485"/>
          </a:xfrm>
        </p:grpSpPr>
        <p:sp>
          <p:nvSpPr>
            <p:cNvPr id="16" name="Espace réservé du texte 72">
              <a:extLst>
                <a:ext uri="{FF2B5EF4-FFF2-40B4-BE49-F238E27FC236}">
                  <a16:creationId xmlns:a16="http://schemas.microsoft.com/office/drawing/2014/main" id="{78490B7F-E012-4601-918D-6392E17FCE29}"/>
                </a:ext>
              </a:extLst>
            </p:cNvPr>
            <p:cNvSpPr txBox="1">
              <a:spLocks/>
            </p:cNvSpPr>
            <p:nvPr/>
          </p:nvSpPr>
          <p:spPr>
            <a:xfrm>
              <a:off x="6357257" y="2153427"/>
              <a:ext cx="7387388" cy="621028"/>
            </a:xfrm>
            <a:prstGeom prst="rect">
              <a:avLst/>
            </a:prstGeom>
          </p:spPr>
          <p:txBody>
            <a:bodyPr/>
            <a:lstStyle>
              <a:lvl1pPr marL="0" indent="0" algn="l" defTabSz="1828434" rtl="0" eaLnBrk="1" latinLnBrk="0" hangingPunct="1">
                <a:lnSpc>
                  <a:spcPct val="90000"/>
                </a:lnSpc>
                <a:spcBef>
                  <a:spcPts val="2000"/>
                </a:spcBef>
                <a:buFont typeface="Arial" charset="0"/>
                <a:buNone/>
                <a:defRPr lang="en-US" sz="48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1pPr>
              <a:lvl2pPr marL="914217" indent="0" algn="l" defTabSz="1828434" rtl="0" eaLnBrk="1" latinLnBrk="0" hangingPunct="1">
                <a:lnSpc>
                  <a:spcPct val="90000"/>
                </a:lnSpc>
                <a:spcBef>
                  <a:spcPts val="1000"/>
                </a:spcBef>
                <a:buFont typeface="Arial" charset="0"/>
                <a:buNone/>
                <a:defRPr lang="en-US" sz="40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2pPr>
              <a:lvl3pPr marL="1828434" indent="0" algn="l" defTabSz="1828434" rtl="0" eaLnBrk="1" latinLnBrk="0" hangingPunct="1">
                <a:lnSpc>
                  <a:spcPct val="90000"/>
                </a:lnSpc>
                <a:spcBef>
                  <a:spcPts val="1000"/>
                </a:spcBef>
                <a:buFont typeface="Arial" charset="0"/>
                <a:buNone/>
                <a:defRPr lang="en-US" sz="36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3pPr>
              <a:lvl4pPr marL="2742651" indent="0" algn="l" defTabSz="1828434" rtl="0" eaLnBrk="1" latinLnBrk="0" hangingPunct="1">
                <a:lnSpc>
                  <a:spcPct val="90000"/>
                </a:lnSpc>
                <a:spcBef>
                  <a:spcPts val="1000"/>
                </a:spcBef>
                <a:buFont typeface="Arial" charset="0"/>
                <a:buNone/>
                <a:defRPr lang="en-US" sz="32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4pPr>
              <a:lvl5pPr marL="3656868" indent="0" algn="l" defTabSz="1828434" rtl="0" eaLnBrk="1" latinLnBrk="0" hangingPunct="1">
                <a:lnSpc>
                  <a:spcPct val="90000"/>
                </a:lnSpc>
                <a:spcBef>
                  <a:spcPts val="1000"/>
                </a:spcBef>
                <a:buFont typeface="Arial" charset="0"/>
                <a:buNone/>
                <a:defRPr lang="en-US" sz="3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endParaRPr lang="fr-CA" b="1" dirty="0">
                <a:solidFill>
                  <a:srgbClr val="56B146"/>
                </a:solidFill>
                <a:latin typeface="+mj-lt"/>
              </a:endParaRPr>
            </a:p>
          </p:txBody>
        </p:sp>
        <p:sp>
          <p:nvSpPr>
            <p:cNvPr id="18" name="Espace réservé du texte 73">
              <a:extLst>
                <a:ext uri="{FF2B5EF4-FFF2-40B4-BE49-F238E27FC236}">
                  <a16:creationId xmlns:a16="http://schemas.microsoft.com/office/drawing/2014/main" id="{C1C7FB9A-8ACA-4C6E-9011-2925719D6F67}"/>
                </a:ext>
              </a:extLst>
            </p:cNvPr>
            <p:cNvSpPr txBox="1">
              <a:spLocks/>
            </p:cNvSpPr>
            <p:nvPr/>
          </p:nvSpPr>
          <p:spPr>
            <a:xfrm>
              <a:off x="6357257" y="3169299"/>
              <a:ext cx="17204492" cy="4766613"/>
            </a:xfrm>
            <a:prstGeom prst="rect">
              <a:avLst/>
            </a:prstGeom>
          </p:spPr>
          <p:txBody>
            <a:bodyPr/>
            <a:lstStyle>
              <a:lvl1pPr marL="0" indent="0" algn="l" defTabSz="1828434" rtl="0" eaLnBrk="1" latinLnBrk="0" hangingPunct="1">
                <a:lnSpc>
                  <a:spcPct val="90000"/>
                </a:lnSpc>
                <a:spcBef>
                  <a:spcPts val="2000"/>
                </a:spcBef>
                <a:buFont typeface="Arial" charset="0"/>
                <a:buNone/>
                <a:defRPr lang="en-US" sz="48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1pPr>
              <a:lvl2pPr marL="914217" indent="0" algn="l" defTabSz="1828434" rtl="0" eaLnBrk="1" latinLnBrk="0" hangingPunct="1">
                <a:lnSpc>
                  <a:spcPct val="90000"/>
                </a:lnSpc>
                <a:spcBef>
                  <a:spcPts val="1000"/>
                </a:spcBef>
                <a:buFont typeface="Arial" charset="0"/>
                <a:buNone/>
                <a:defRPr lang="en-US" sz="40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2pPr>
              <a:lvl3pPr marL="1828434" indent="0" algn="l" defTabSz="1828434" rtl="0" eaLnBrk="1" latinLnBrk="0" hangingPunct="1">
                <a:lnSpc>
                  <a:spcPct val="90000"/>
                </a:lnSpc>
                <a:spcBef>
                  <a:spcPts val="1000"/>
                </a:spcBef>
                <a:buFont typeface="Arial" charset="0"/>
                <a:buNone/>
                <a:defRPr lang="en-US" sz="36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3pPr>
              <a:lvl4pPr marL="2742651" indent="0" algn="l" defTabSz="1828434" rtl="0" eaLnBrk="1" latinLnBrk="0" hangingPunct="1">
                <a:lnSpc>
                  <a:spcPct val="90000"/>
                </a:lnSpc>
                <a:spcBef>
                  <a:spcPts val="1000"/>
                </a:spcBef>
                <a:buFont typeface="Arial" charset="0"/>
                <a:buNone/>
                <a:defRPr lang="en-US" sz="32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4pPr>
              <a:lvl5pPr marL="3656868" indent="0" algn="l" defTabSz="1828434" rtl="0" eaLnBrk="1" latinLnBrk="0" hangingPunct="1">
                <a:lnSpc>
                  <a:spcPct val="90000"/>
                </a:lnSpc>
                <a:spcBef>
                  <a:spcPts val="1000"/>
                </a:spcBef>
                <a:buFont typeface="Arial" charset="0"/>
                <a:buNone/>
                <a:defRPr lang="en-US" sz="3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endParaRPr lang="en-CA" dirty="0">
                <a:latin typeface="+mj-lt"/>
              </a:endParaRPr>
            </a:p>
          </p:txBody>
        </p:sp>
      </p:grpSp>
      <p:sp>
        <p:nvSpPr>
          <p:cNvPr id="3" name="TextBox 2">
            <a:extLst>
              <a:ext uri="{FF2B5EF4-FFF2-40B4-BE49-F238E27FC236}">
                <a16:creationId xmlns:a16="http://schemas.microsoft.com/office/drawing/2014/main" id="{0DD36683-533C-43E2-86D1-66CC3D0AFADA}"/>
              </a:ext>
            </a:extLst>
          </p:cNvPr>
          <p:cNvSpPr txBox="1"/>
          <p:nvPr/>
        </p:nvSpPr>
        <p:spPr>
          <a:xfrm>
            <a:off x="2266950" y="3507257"/>
            <a:ext cx="19126200" cy="646331"/>
          </a:xfrm>
          <a:prstGeom prst="rect">
            <a:avLst/>
          </a:prstGeom>
          <a:noFill/>
        </p:spPr>
        <p:txBody>
          <a:bodyPr wrap="square" rtlCol="0">
            <a:spAutoFit/>
          </a:bodyPr>
          <a:lstStyle/>
          <a:p>
            <a:r>
              <a:rPr lang="en-CA" dirty="0"/>
              <a:t>  </a:t>
            </a:r>
          </a:p>
        </p:txBody>
      </p:sp>
      <p:graphicFrame>
        <p:nvGraphicFramePr>
          <p:cNvPr id="4" name="Table 4">
            <a:extLst>
              <a:ext uri="{FF2B5EF4-FFF2-40B4-BE49-F238E27FC236}">
                <a16:creationId xmlns:a16="http://schemas.microsoft.com/office/drawing/2014/main" id="{E3346F34-6985-461F-84F3-ED3CE9D86E92}"/>
              </a:ext>
            </a:extLst>
          </p:cNvPr>
          <p:cNvGraphicFramePr>
            <a:graphicFrameLocks noGrp="1"/>
          </p:cNvGraphicFramePr>
          <p:nvPr>
            <p:extLst>
              <p:ext uri="{D42A27DB-BD31-4B8C-83A1-F6EECF244321}">
                <p14:modId xmlns:p14="http://schemas.microsoft.com/office/powerpoint/2010/main" val="1512994063"/>
              </p:ext>
            </p:extLst>
          </p:nvPr>
        </p:nvGraphicFramePr>
        <p:xfrm>
          <a:off x="1120140" y="3063241"/>
          <a:ext cx="21419820" cy="10365937"/>
        </p:xfrm>
        <a:graphic>
          <a:graphicData uri="http://schemas.openxmlformats.org/drawingml/2006/table">
            <a:tbl>
              <a:tblPr firstRow="1" bandRow="1">
                <a:tableStyleId>{5C22544A-7EE6-4342-B048-85BDC9FD1C3A}</a:tableStyleId>
              </a:tblPr>
              <a:tblGrid>
                <a:gridCol w="9015962">
                  <a:extLst>
                    <a:ext uri="{9D8B030D-6E8A-4147-A177-3AD203B41FA5}">
                      <a16:colId xmlns:a16="http://schemas.microsoft.com/office/drawing/2014/main" val="2404332153"/>
                    </a:ext>
                  </a:extLst>
                </a:gridCol>
                <a:gridCol w="5970422">
                  <a:extLst>
                    <a:ext uri="{9D8B030D-6E8A-4147-A177-3AD203B41FA5}">
                      <a16:colId xmlns:a16="http://schemas.microsoft.com/office/drawing/2014/main" val="2337322348"/>
                    </a:ext>
                  </a:extLst>
                </a:gridCol>
                <a:gridCol w="6433436">
                  <a:extLst>
                    <a:ext uri="{9D8B030D-6E8A-4147-A177-3AD203B41FA5}">
                      <a16:colId xmlns:a16="http://schemas.microsoft.com/office/drawing/2014/main" val="2196975449"/>
                    </a:ext>
                  </a:extLst>
                </a:gridCol>
              </a:tblGrid>
              <a:tr h="982979">
                <a:tc>
                  <a:txBody>
                    <a:bodyPr/>
                    <a:lstStyle/>
                    <a:p>
                      <a:pPr algn="ctr"/>
                      <a:r>
                        <a:rPr lang="en-US" dirty="0">
                          <a:solidFill>
                            <a:schemeClr val="tx1"/>
                          </a:solidFill>
                        </a:rPr>
                        <a:t>Participant</a:t>
                      </a:r>
                    </a:p>
                  </a:txBody>
                  <a:tcPr/>
                </a:tc>
                <a:tc>
                  <a:txBody>
                    <a:bodyPr/>
                    <a:lstStyle/>
                    <a:p>
                      <a:pPr algn="ctr"/>
                      <a:r>
                        <a:rPr lang="en-US" dirty="0">
                          <a:solidFill>
                            <a:schemeClr val="tx1"/>
                          </a:solidFill>
                        </a:rPr>
                        <a:t>Activity</a:t>
                      </a:r>
                    </a:p>
                  </a:txBody>
                  <a:tcPr/>
                </a:tc>
                <a:tc>
                  <a:txBody>
                    <a:bodyPr/>
                    <a:lstStyle/>
                    <a:p>
                      <a:pPr algn="ctr"/>
                      <a:r>
                        <a:rPr lang="en-US" dirty="0">
                          <a:solidFill>
                            <a:schemeClr val="tx1"/>
                          </a:solidFill>
                        </a:rPr>
                        <a:t>Funding or In-kind</a:t>
                      </a:r>
                    </a:p>
                  </a:txBody>
                  <a:tcPr/>
                </a:tc>
                <a:extLst>
                  <a:ext uri="{0D108BD9-81ED-4DB2-BD59-A6C34878D82A}">
                    <a16:rowId xmlns:a16="http://schemas.microsoft.com/office/drawing/2014/main" val="3628068384"/>
                  </a:ext>
                </a:extLst>
              </a:tr>
              <a:tr h="1134790">
                <a:tc>
                  <a:txBody>
                    <a:bodyPr/>
                    <a:lstStyle/>
                    <a:p>
                      <a:r>
                        <a:rPr lang="en-US" dirty="0"/>
                        <a:t>Canfor (Polar Division) and Dunkley (Hixon)</a:t>
                      </a:r>
                    </a:p>
                  </a:txBody>
                  <a:tcPr/>
                </a:tc>
                <a:tc>
                  <a:txBody>
                    <a:bodyPr/>
                    <a:lstStyle/>
                    <a:p>
                      <a:r>
                        <a:rPr lang="en-US" dirty="0"/>
                        <a:t> Log deliveries and Mill Runs</a:t>
                      </a:r>
                    </a:p>
                    <a:p>
                      <a:endParaRPr lang="en-US" dirty="0"/>
                    </a:p>
                  </a:txBody>
                  <a:tcPr/>
                </a:tc>
                <a:tc>
                  <a:txBody>
                    <a:bodyPr/>
                    <a:lstStyle/>
                    <a:p>
                      <a:r>
                        <a:rPr lang="en-US" dirty="0"/>
                        <a:t>Member Fees and In-Kind</a:t>
                      </a:r>
                    </a:p>
                  </a:txBody>
                  <a:tcPr/>
                </a:tc>
                <a:extLst>
                  <a:ext uri="{0D108BD9-81ED-4DB2-BD59-A6C34878D82A}">
                    <a16:rowId xmlns:a16="http://schemas.microsoft.com/office/drawing/2014/main" val="389120226"/>
                  </a:ext>
                </a:extLst>
              </a:tr>
              <a:tr h="784348">
                <a:tc>
                  <a:txBody>
                    <a:bodyPr/>
                    <a:lstStyle/>
                    <a:p>
                      <a:r>
                        <a:rPr lang="en-US" dirty="0"/>
                        <a:t>West Fraser</a:t>
                      </a:r>
                    </a:p>
                  </a:txBody>
                  <a:tcPr/>
                </a:tc>
                <a:tc>
                  <a:txBody>
                    <a:bodyPr/>
                    <a:lstStyle/>
                    <a:p>
                      <a:r>
                        <a:rPr lang="en-US" dirty="0"/>
                        <a:t>Mill Runs</a:t>
                      </a:r>
                    </a:p>
                  </a:txBody>
                  <a:tcPr/>
                </a:tc>
                <a:tc>
                  <a:txBody>
                    <a:bodyPr/>
                    <a:lstStyle/>
                    <a:p>
                      <a:r>
                        <a:rPr lang="en-US" dirty="0"/>
                        <a:t>Member Fees and In-Kind</a:t>
                      </a:r>
                    </a:p>
                  </a:txBody>
                  <a:tcPr/>
                </a:tc>
                <a:extLst>
                  <a:ext uri="{0D108BD9-81ED-4DB2-BD59-A6C34878D82A}">
                    <a16:rowId xmlns:a16="http://schemas.microsoft.com/office/drawing/2014/main" val="2462370231"/>
                  </a:ext>
                </a:extLst>
              </a:tr>
              <a:tr h="1009090">
                <a:tc>
                  <a:txBody>
                    <a:bodyPr/>
                    <a:lstStyle/>
                    <a:p>
                      <a:r>
                        <a:rPr lang="en-US" dirty="0"/>
                        <a:t>Tolko and </a:t>
                      </a:r>
                      <a:r>
                        <a:rPr lang="en-US" dirty="0" err="1"/>
                        <a:t>Sinclar</a:t>
                      </a:r>
                      <a:r>
                        <a:rPr lang="en-US" dirty="0"/>
                        <a:t> Group</a:t>
                      </a:r>
                    </a:p>
                  </a:txBody>
                  <a:tcPr/>
                </a:tc>
                <a:tc>
                  <a:txBody>
                    <a:bodyPr/>
                    <a:lstStyle/>
                    <a:p>
                      <a:r>
                        <a:rPr lang="en-US" dirty="0"/>
                        <a:t>Project Support</a:t>
                      </a:r>
                    </a:p>
                  </a:txBody>
                  <a:tcPr/>
                </a:tc>
                <a:tc>
                  <a:txBody>
                    <a:bodyPr/>
                    <a:lstStyle/>
                    <a:p>
                      <a:r>
                        <a:rPr lang="en-US" dirty="0"/>
                        <a:t>Member Fees</a:t>
                      </a:r>
                    </a:p>
                  </a:txBody>
                  <a:tcPr/>
                </a:tc>
                <a:extLst>
                  <a:ext uri="{0D108BD9-81ED-4DB2-BD59-A6C34878D82A}">
                    <a16:rowId xmlns:a16="http://schemas.microsoft.com/office/drawing/2014/main" val="3296849883"/>
                  </a:ext>
                </a:extLst>
              </a:tr>
              <a:tr h="2182288">
                <a:tc>
                  <a:txBody>
                    <a:bodyPr/>
                    <a:lstStyle/>
                    <a:p>
                      <a:r>
                        <a:rPr lang="en-US" dirty="0"/>
                        <a:t>British Columbia Ministry of Forests (FLNROD)</a:t>
                      </a:r>
                    </a:p>
                  </a:txBody>
                  <a:tcPr/>
                </a:tc>
                <a:tc>
                  <a:txBody>
                    <a:bodyPr/>
                    <a:lstStyle/>
                    <a:p>
                      <a:r>
                        <a:rPr lang="en-US" dirty="0"/>
                        <a:t>Support to FPInnovations for project planning, data collection, log scaling and summary report</a:t>
                      </a:r>
                    </a:p>
                  </a:txBody>
                  <a:tcPr/>
                </a:tc>
                <a:tc>
                  <a:txBody>
                    <a:bodyPr/>
                    <a:lstStyle/>
                    <a:p>
                      <a:r>
                        <a:rPr lang="en-US" dirty="0"/>
                        <a:t>Provincial contract(s) and In-Kind Scaling</a:t>
                      </a:r>
                    </a:p>
                  </a:txBody>
                  <a:tcPr/>
                </a:tc>
                <a:extLst>
                  <a:ext uri="{0D108BD9-81ED-4DB2-BD59-A6C34878D82A}">
                    <a16:rowId xmlns:a16="http://schemas.microsoft.com/office/drawing/2014/main" val="1261985384"/>
                  </a:ext>
                </a:extLst>
              </a:tr>
              <a:tr h="1134790">
                <a:tc>
                  <a:txBody>
                    <a:bodyPr/>
                    <a:lstStyle/>
                    <a:p>
                      <a:r>
                        <a:rPr lang="en-US" dirty="0"/>
                        <a:t>College of New Caledonia</a:t>
                      </a:r>
                    </a:p>
                  </a:txBody>
                  <a:tcPr/>
                </a:tc>
                <a:tc>
                  <a:txBody>
                    <a:bodyPr/>
                    <a:lstStyle/>
                    <a:p>
                      <a:r>
                        <a:rPr lang="en-US" dirty="0"/>
                        <a:t>Age since death study on blocks logged</a:t>
                      </a:r>
                    </a:p>
                  </a:txBody>
                  <a:tcPr/>
                </a:tc>
                <a:tc>
                  <a:txBody>
                    <a:bodyPr/>
                    <a:lstStyle/>
                    <a:p>
                      <a:r>
                        <a:rPr lang="en-US" dirty="0"/>
                        <a:t>In-kind  work funded by Natural Sciences and Engineering Research Council (NSERC)</a:t>
                      </a:r>
                    </a:p>
                  </a:txBody>
                  <a:tcPr/>
                </a:tc>
                <a:extLst>
                  <a:ext uri="{0D108BD9-81ED-4DB2-BD59-A6C34878D82A}">
                    <a16:rowId xmlns:a16="http://schemas.microsoft.com/office/drawing/2014/main" val="368749228"/>
                  </a:ext>
                </a:extLst>
              </a:tr>
              <a:tr h="1134790">
                <a:tc>
                  <a:txBody>
                    <a:bodyPr/>
                    <a:lstStyle/>
                    <a:p>
                      <a:r>
                        <a:rPr lang="en-US" dirty="0"/>
                        <a:t>Council of Forest Industries (COFI) and Canadian Mill Services Association (CMSA)</a:t>
                      </a:r>
                    </a:p>
                  </a:txBody>
                  <a:tcPr/>
                </a:tc>
                <a:tc>
                  <a:txBody>
                    <a:bodyPr/>
                    <a:lstStyle/>
                    <a:p>
                      <a:r>
                        <a:rPr lang="en-US" dirty="0"/>
                        <a:t>Planner Mill Runs data collection</a:t>
                      </a:r>
                    </a:p>
                  </a:txBody>
                  <a:tcPr/>
                </a:tc>
                <a:tc>
                  <a:txBody>
                    <a:bodyPr/>
                    <a:lstStyle/>
                    <a:p>
                      <a:r>
                        <a:rPr lang="en-US" dirty="0"/>
                        <a:t>In-Kind (Client membership from participating mills)</a:t>
                      </a:r>
                    </a:p>
                  </a:txBody>
                  <a:tcPr/>
                </a:tc>
                <a:extLst>
                  <a:ext uri="{0D108BD9-81ED-4DB2-BD59-A6C34878D82A}">
                    <a16:rowId xmlns:a16="http://schemas.microsoft.com/office/drawing/2014/main" val="3323323659"/>
                  </a:ext>
                </a:extLst>
              </a:tr>
              <a:tr h="1134790">
                <a:tc>
                  <a:txBody>
                    <a:bodyPr/>
                    <a:lstStyle/>
                    <a:p>
                      <a:r>
                        <a:rPr lang="en-US" dirty="0"/>
                        <a:t>Total Project Cost</a:t>
                      </a:r>
                    </a:p>
                  </a:txBody>
                  <a:tcPr/>
                </a:tc>
                <a:tc>
                  <a:txBody>
                    <a:bodyPr/>
                    <a:lstStyle/>
                    <a:p>
                      <a:endParaRPr lang="en-US" dirty="0"/>
                    </a:p>
                  </a:txBody>
                  <a:tcPr/>
                </a:tc>
                <a:tc>
                  <a:txBody>
                    <a:bodyPr/>
                    <a:lstStyle/>
                    <a:p>
                      <a:r>
                        <a:rPr lang="en-US" dirty="0"/>
                        <a:t> ~$250,000 + In Kind contributions</a:t>
                      </a:r>
                    </a:p>
                  </a:txBody>
                  <a:tcPr/>
                </a:tc>
                <a:extLst>
                  <a:ext uri="{0D108BD9-81ED-4DB2-BD59-A6C34878D82A}">
                    <a16:rowId xmlns:a16="http://schemas.microsoft.com/office/drawing/2014/main" val="2420506004"/>
                  </a:ext>
                </a:extLst>
              </a:tr>
            </a:tbl>
          </a:graphicData>
        </a:graphic>
      </p:graphicFrame>
    </p:spTree>
    <p:extLst>
      <p:ext uri="{BB962C8B-B14F-4D97-AF65-F5344CB8AC3E}">
        <p14:creationId xmlns:p14="http://schemas.microsoft.com/office/powerpoint/2010/main" val="3375226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5DCC7E4E-3476-4697-A3CF-F58AE29ED946}"/>
              </a:ext>
            </a:extLst>
          </p:cNvPr>
          <p:cNvSpPr>
            <a:spLocks noGrp="1"/>
          </p:cNvSpPr>
          <p:nvPr>
            <p:ph type="body" sz="quarter" idx="11"/>
          </p:nvPr>
        </p:nvSpPr>
        <p:spPr>
          <a:xfrm>
            <a:off x="1298074" y="383941"/>
            <a:ext cx="21403176" cy="1280448"/>
          </a:xfrm>
        </p:spPr>
        <p:txBody>
          <a:bodyPr/>
          <a:lstStyle/>
          <a:p>
            <a:r>
              <a:rPr lang="en-US" sz="6000" b="1" dirty="0">
                <a:solidFill>
                  <a:schemeClr val="tx2"/>
                </a:solidFill>
              </a:rPr>
              <a:t>Study Sites</a:t>
            </a:r>
          </a:p>
          <a:p>
            <a:endParaRPr lang="en-US" dirty="0"/>
          </a:p>
        </p:txBody>
      </p:sp>
      <p:sp>
        <p:nvSpPr>
          <p:cNvPr id="10" name="Title 9">
            <a:extLst>
              <a:ext uri="{FF2B5EF4-FFF2-40B4-BE49-F238E27FC236}">
                <a16:creationId xmlns:a16="http://schemas.microsoft.com/office/drawing/2014/main" id="{44CB626B-2449-414C-9306-693183FB3ABF}"/>
              </a:ext>
            </a:extLst>
          </p:cNvPr>
          <p:cNvSpPr>
            <a:spLocks noGrp="1"/>
          </p:cNvSpPr>
          <p:nvPr>
            <p:ph type="title"/>
          </p:nvPr>
        </p:nvSpPr>
        <p:spPr/>
        <p:txBody>
          <a:bodyPr>
            <a:noAutofit/>
          </a:bodyPr>
          <a:lstStyle/>
          <a:p>
            <a:pPr algn="l"/>
            <a:r>
              <a:rPr lang="en-CA" sz="2800" dirty="0">
                <a:solidFill>
                  <a:schemeClr val="tx1"/>
                </a:solidFill>
              </a:rPr>
              <a:t>The beetle attacked site (</a:t>
            </a:r>
            <a:r>
              <a:rPr lang="en-CA" sz="2800" b="1" u="sng" dirty="0">
                <a:solidFill>
                  <a:schemeClr val="tx1"/>
                </a:solidFill>
              </a:rPr>
              <a:t>North Block-Grey Stage Spruce- Canfor</a:t>
            </a:r>
            <a:r>
              <a:rPr lang="en-CA" sz="2800" dirty="0">
                <a:solidFill>
                  <a:schemeClr val="tx1"/>
                </a:solidFill>
              </a:rPr>
              <a:t>) was located approximately 80 km northeast of Prince George and the non beetle attacked site (</a:t>
            </a:r>
            <a:r>
              <a:rPr lang="en-CA" sz="2800" b="1" u="sng" dirty="0">
                <a:solidFill>
                  <a:schemeClr val="tx1"/>
                </a:solidFill>
              </a:rPr>
              <a:t>South Block-Green Spruce - </a:t>
            </a:r>
            <a:r>
              <a:rPr lang="en-CA" sz="2800" b="1" u="sng" dirty="0" err="1">
                <a:solidFill>
                  <a:schemeClr val="tx1"/>
                </a:solidFill>
              </a:rPr>
              <a:t>dunkley</a:t>
            </a:r>
            <a:r>
              <a:rPr lang="en-CA" sz="2800" dirty="0">
                <a:solidFill>
                  <a:schemeClr val="tx1"/>
                </a:solidFill>
              </a:rPr>
              <a:t>) was approximately 40 km south east of Hixon B.C.  Table 2 shows the study sites, stand parameters and  stem volume from the timber cruise. </a:t>
            </a:r>
            <a:br>
              <a:rPr lang="en-CA" sz="2800" dirty="0">
                <a:solidFill>
                  <a:schemeClr val="tx1"/>
                </a:solidFill>
              </a:rPr>
            </a:br>
            <a:endParaRPr lang="en-US" sz="2800" dirty="0"/>
          </a:p>
        </p:txBody>
      </p:sp>
      <p:sp>
        <p:nvSpPr>
          <p:cNvPr id="12" name="Text Placeholder 11">
            <a:extLst>
              <a:ext uri="{FF2B5EF4-FFF2-40B4-BE49-F238E27FC236}">
                <a16:creationId xmlns:a16="http://schemas.microsoft.com/office/drawing/2014/main" id="{253671FC-2829-402B-B033-EE5886823864}"/>
              </a:ext>
            </a:extLst>
          </p:cNvPr>
          <p:cNvSpPr>
            <a:spLocks noGrp="1"/>
          </p:cNvSpPr>
          <p:nvPr>
            <p:ph type="body" sz="quarter" idx="14"/>
          </p:nvPr>
        </p:nvSpPr>
        <p:spPr/>
        <p:txBody>
          <a:bodyPr>
            <a:normAutofit/>
          </a:bodyPr>
          <a:lstStyle/>
          <a:p>
            <a:endParaRPr lang="en-US" sz="1400" dirty="0"/>
          </a:p>
        </p:txBody>
      </p:sp>
      <p:pic>
        <p:nvPicPr>
          <p:cNvPr id="13" name="Picture 1" descr="image001">
            <a:extLst>
              <a:ext uri="{FF2B5EF4-FFF2-40B4-BE49-F238E27FC236}">
                <a16:creationId xmlns:a16="http://schemas.microsoft.com/office/drawing/2014/main" id="{359DE607-3963-4F8A-80B3-9C3E1389C7CD}"/>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8243569" y="3425667"/>
            <a:ext cx="7067101" cy="842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close up of a map&#10;&#10;Description automatically generated">
            <a:extLst>
              <a:ext uri="{FF2B5EF4-FFF2-40B4-BE49-F238E27FC236}">
                <a16:creationId xmlns:a16="http://schemas.microsoft.com/office/drawing/2014/main" id="{C5F4B5A2-1676-47F9-848C-BE83E7E1BF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59087" y="3342366"/>
            <a:ext cx="6542163" cy="8498295"/>
          </a:xfrm>
          <a:prstGeom prst="rect">
            <a:avLst/>
          </a:prstGeom>
        </p:spPr>
      </p:pic>
      <p:pic>
        <p:nvPicPr>
          <p:cNvPr id="5" name="Picture 4" descr="A picture containing computer&#10;&#10;Description automatically generated">
            <a:extLst>
              <a:ext uri="{FF2B5EF4-FFF2-40B4-BE49-F238E27FC236}">
                <a16:creationId xmlns:a16="http://schemas.microsoft.com/office/drawing/2014/main" id="{03F271AC-881F-436F-A57D-9AD1261336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39905" y="3259067"/>
            <a:ext cx="5373836" cy="8423113"/>
          </a:xfrm>
          <a:prstGeom prst="rect">
            <a:avLst/>
          </a:prstGeom>
        </p:spPr>
      </p:pic>
      <p:cxnSp>
        <p:nvCxnSpPr>
          <p:cNvPr id="7" name="Straight Arrow Connector 6">
            <a:extLst>
              <a:ext uri="{FF2B5EF4-FFF2-40B4-BE49-F238E27FC236}">
                <a16:creationId xmlns:a16="http://schemas.microsoft.com/office/drawing/2014/main" id="{2BFC6922-33BB-4093-AC35-85ABE612C544}"/>
              </a:ext>
            </a:extLst>
          </p:cNvPr>
          <p:cNvCxnSpPr/>
          <p:nvPr/>
        </p:nvCxnSpPr>
        <p:spPr>
          <a:xfrm flipH="1">
            <a:off x="5852160" y="4183380"/>
            <a:ext cx="6354378" cy="22174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1361668A-B580-4DD2-A8F2-236BCFCE1300}"/>
              </a:ext>
            </a:extLst>
          </p:cNvPr>
          <p:cNvCxnSpPr>
            <a:cxnSpLocks/>
          </p:cNvCxnSpPr>
          <p:nvPr/>
        </p:nvCxnSpPr>
        <p:spPr>
          <a:xfrm flipV="1">
            <a:off x="13784580" y="7178040"/>
            <a:ext cx="5212080" cy="4343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7495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4157525" y="11278337"/>
            <a:ext cx="4099199" cy="461665"/>
          </a:xfrm>
          <a:prstGeom prst="rect">
            <a:avLst/>
          </a:prstGeom>
          <a:noFill/>
        </p:spPr>
        <p:txBody>
          <a:bodyPr wrap="square" rtlCol="0">
            <a:spAutoFit/>
          </a:bodyPr>
          <a:lstStyle/>
          <a:p>
            <a:pPr algn="ctr"/>
            <a:r>
              <a:rPr lang="en-US" sz="2400" spc="600" dirty="0">
                <a:solidFill>
                  <a:schemeClr val="bg2"/>
                </a:solidFill>
                <a:latin typeface="Calibri" panose="020F0502020204030204" pitchFamily="34" charset="0"/>
                <a:ea typeface="Montserrat" charset="0"/>
                <a:cs typeface="Montserrat" charset="0"/>
              </a:rPr>
              <a:t>LEARN MORE</a:t>
            </a:r>
            <a:endParaRPr lang="en-US" sz="4000" spc="600" dirty="0">
              <a:solidFill>
                <a:schemeClr val="bg2"/>
              </a:solidFill>
              <a:latin typeface="Calibri" panose="020F0502020204030204" pitchFamily="34" charset="0"/>
              <a:ea typeface="Montserrat" charset="0"/>
              <a:cs typeface="Montserrat" charset="0"/>
            </a:endParaRPr>
          </a:p>
        </p:txBody>
      </p:sp>
      <p:sp>
        <p:nvSpPr>
          <p:cNvPr id="7" name="TextBox 6">
            <a:extLst>
              <a:ext uri="{FF2B5EF4-FFF2-40B4-BE49-F238E27FC236}">
                <a16:creationId xmlns:a16="http://schemas.microsoft.com/office/drawing/2014/main" id="{377F7D68-A1D4-47FC-97E7-BCC50AB7E249}"/>
              </a:ext>
            </a:extLst>
          </p:cNvPr>
          <p:cNvSpPr txBox="1"/>
          <p:nvPr/>
        </p:nvSpPr>
        <p:spPr>
          <a:xfrm>
            <a:off x="7687855" y="1832098"/>
            <a:ext cx="11800295" cy="1107996"/>
          </a:xfrm>
          <a:prstGeom prst="rect">
            <a:avLst/>
          </a:prstGeom>
          <a:noFill/>
        </p:spPr>
        <p:txBody>
          <a:bodyPr wrap="square" rtlCol="0">
            <a:spAutoFit/>
          </a:bodyPr>
          <a:lstStyle/>
          <a:p>
            <a:r>
              <a:rPr lang="en-US" sz="6600" b="1" spc="600" dirty="0">
                <a:solidFill>
                  <a:srgbClr val="56B146"/>
                </a:solidFill>
                <a:latin typeface="+mj-lt"/>
                <a:ea typeface="Montserrat" charset="0"/>
                <a:cs typeface="Montserrat" charset="0"/>
              </a:rPr>
              <a:t>Harvest Blocks Study Sites</a:t>
            </a:r>
          </a:p>
        </p:txBody>
      </p:sp>
      <p:grpSp>
        <p:nvGrpSpPr>
          <p:cNvPr id="15" name="Group 14">
            <a:extLst>
              <a:ext uri="{FF2B5EF4-FFF2-40B4-BE49-F238E27FC236}">
                <a16:creationId xmlns:a16="http://schemas.microsoft.com/office/drawing/2014/main" id="{EBF06122-6D12-4BC7-8143-232AA8AC197A}"/>
              </a:ext>
            </a:extLst>
          </p:cNvPr>
          <p:cNvGrpSpPr/>
          <p:nvPr/>
        </p:nvGrpSpPr>
        <p:grpSpPr>
          <a:xfrm>
            <a:off x="885547" y="4599765"/>
            <a:ext cx="23209250" cy="5782485"/>
            <a:chOff x="6357257" y="2153427"/>
            <a:chExt cx="17204492" cy="5782485"/>
          </a:xfrm>
        </p:grpSpPr>
        <p:sp>
          <p:nvSpPr>
            <p:cNvPr id="16" name="Espace réservé du texte 72">
              <a:extLst>
                <a:ext uri="{FF2B5EF4-FFF2-40B4-BE49-F238E27FC236}">
                  <a16:creationId xmlns:a16="http://schemas.microsoft.com/office/drawing/2014/main" id="{78490B7F-E012-4601-918D-6392E17FCE29}"/>
                </a:ext>
              </a:extLst>
            </p:cNvPr>
            <p:cNvSpPr txBox="1">
              <a:spLocks/>
            </p:cNvSpPr>
            <p:nvPr/>
          </p:nvSpPr>
          <p:spPr>
            <a:xfrm>
              <a:off x="6357257" y="2153427"/>
              <a:ext cx="7387388" cy="621028"/>
            </a:xfrm>
            <a:prstGeom prst="rect">
              <a:avLst/>
            </a:prstGeom>
          </p:spPr>
          <p:txBody>
            <a:bodyPr/>
            <a:lstStyle>
              <a:lvl1pPr marL="0" indent="0" algn="l" defTabSz="1828434" rtl="0" eaLnBrk="1" latinLnBrk="0" hangingPunct="1">
                <a:lnSpc>
                  <a:spcPct val="90000"/>
                </a:lnSpc>
                <a:spcBef>
                  <a:spcPts val="2000"/>
                </a:spcBef>
                <a:buFont typeface="Arial" charset="0"/>
                <a:buNone/>
                <a:defRPr lang="en-US" sz="48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1pPr>
              <a:lvl2pPr marL="914217" indent="0" algn="l" defTabSz="1828434" rtl="0" eaLnBrk="1" latinLnBrk="0" hangingPunct="1">
                <a:lnSpc>
                  <a:spcPct val="90000"/>
                </a:lnSpc>
                <a:spcBef>
                  <a:spcPts val="1000"/>
                </a:spcBef>
                <a:buFont typeface="Arial" charset="0"/>
                <a:buNone/>
                <a:defRPr lang="en-US" sz="40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2pPr>
              <a:lvl3pPr marL="1828434" indent="0" algn="l" defTabSz="1828434" rtl="0" eaLnBrk="1" latinLnBrk="0" hangingPunct="1">
                <a:lnSpc>
                  <a:spcPct val="90000"/>
                </a:lnSpc>
                <a:spcBef>
                  <a:spcPts val="1000"/>
                </a:spcBef>
                <a:buFont typeface="Arial" charset="0"/>
                <a:buNone/>
                <a:defRPr lang="en-US" sz="36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3pPr>
              <a:lvl4pPr marL="2742651" indent="0" algn="l" defTabSz="1828434" rtl="0" eaLnBrk="1" latinLnBrk="0" hangingPunct="1">
                <a:lnSpc>
                  <a:spcPct val="90000"/>
                </a:lnSpc>
                <a:spcBef>
                  <a:spcPts val="1000"/>
                </a:spcBef>
                <a:buFont typeface="Arial" charset="0"/>
                <a:buNone/>
                <a:defRPr lang="en-US" sz="32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4pPr>
              <a:lvl5pPr marL="3656868" indent="0" algn="l" defTabSz="1828434" rtl="0" eaLnBrk="1" latinLnBrk="0" hangingPunct="1">
                <a:lnSpc>
                  <a:spcPct val="90000"/>
                </a:lnSpc>
                <a:spcBef>
                  <a:spcPts val="1000"/>
                </a:spcBef>
                <a:buFont typeface="Arial" charset="0"/>
                <a:buNone/>
                <a:defRPr lang="en-US" sz="3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endParaRPr lang="fr-CA" b="1" dirty="0">
                <a:solidFill>
                  <a:srgbClr val="56B146"/>
                </a:solidFill>
                <a:latin typeface="+mj-lt"/>
              </a:endParaRPr>
            </a:p>
          </p:txBody>
        </p:sp>
        <p:sp>
          <p:nvSpPr>
            <p:cNvPr id="18" name="Espace réservé du texte 73">
              <a:extLst>
                <a:ext uri="{FF2B5EF4-FFF2-40B4-BE49-F238E27FC236}">
                  <a16:creationId xmlns:a16="http://schemas.microsoft.com/office/drawing/2014/main" id="{C1C7FB9A-8ACA-4C6E-9011-2925719D6F67}"/>
                </a:ext>
              </a:extLst>
            </p:cNvPr>
            <p:cNvSpPr txBox="1">
              <a:spLocks/>
            </p:cNvSpPr>
            <p:nvPr/>
          </p:nvSpPr>
          <p:spPr>
            <a:xfrm>
              <a:off x="6357257" y="3169299"/>
              <a:ext cx="17204492" cy="4766613"/>
            </a:xfrm>
            <a:prstGeom prst="rect">
              <a:avLst/>
            </a:prstGeom>
          </p:spPr>
          <p:txBody>
            <a:bodyPr/>
            <a:lstStyle>
              <a:lvl1pPr marL="0" indent="0" algn="l" defTabSz="1828434" rtl="0" eaLnBrk="1" latinLnBrk="0" hangingPunct="1">
                <a:lnSpc>
                  <a:spcPct val="90000"/>
                </a:lnSpc>
                <a:spcBef>
                  <a:spcPts val="2000"/>
                </a:spcBef>
                <a:buFont typeface="Arial" charset="0"/>
                <a:buNone/>
                <a:defRPr lang="en-US" sz="48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1pPr>
              <a:lvl2pPr marL="914217" indent="0" algn="l" defTabSz="1828434" rtl="0" eaLnBrk="1" latinLnBrk="0" hangingPunct="1">
                <a:lnSpc>
                  <a:spcPct val="90000"/>
                </a:lnSpc>
                <a:spcBef>
                  <a:spcPts val="1000"/>
                </a:spcBef>
                <a:buFont typeface="Arial" charset="0"/>
                <a:buNone/>
                <a:defRPr lang="en-US" sz="40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2pPr>
              <a:lvl3pPr marL="1828434" indent="0" algn="l" defTabSz="1828434" rtl="0" eaLnBrk="1" latinLnBrk="0" hangingPunct="1">
                <a:lnSpc>
                  <a:spcPct val="90000"/>
                </a:lnSpc>
                <a:spcBef>
                  <a:spcPts val="1000"/>
                </a:spcBef>
                <a:buFont typeface="Arial" charset="0"/>
                <a:buNone/>
                <a:defRPr lang="en-US" sz="36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3pPr>
              <a:lvl4pPr marL="2742651" indent="0" algn="l" defTabSz="1828434" rtl="0" eaLnBrk="1" latinLnBrk="0" hangingPunct="1">
                <a:lnSpc>
                  <a:spcPct val="90000"/>
                </a:lnSpc>
                <a:spcBef>
                  <a:spcPts val="1000"/>
                </a:spcBef>
                <a:buFont typeface="Arial" charset="0"/>
                <a:buNone/>
                <a:defRPr lang="en-US" sz="32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4pPr>
              <a:lvl5pPr marL="3656868" indent="0" algn="l" defTabSz="1828434" rtl="0" eaLnBrk="1" latinLnBrk="0" hangingPunct="1">
                <a:lnSpc>
                  <a:spcPct val="90000"/>
                </a:lnSpc>
                <a:spcBef>
                  <a:spcPts val="1000"/>
                </a:spcBef>
                <a:buFont typeface="Arial" charset="0"/>
                <a:buNone/>
                <a:defRPr lang="en-US" sz="3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endParaRPr lang="en-CA" dirty="0">
                <a:latin typeface="+mj-lt"/>
              </a:endParaRPr>
            </a:p>
          </p:txBody>
        </p:sp>
      </p:grpSp>
      <p:sp>
        <p:nvSpPr>
          <p:cNvPr id="2" name="TextBox 1">
            <a:extLst>
              <a:ext uri="{FF2B5EF4-FFF2-40B4-BE49-F238E27FC236}">
                <a16:creationId xmlns:a16="http://schemas.microsoft.com/office/drawing/2014/main" id="{55C379C2-E3F1-43BD-90C3-49D4FD92904E}"/>
              </a:ext>
            </a:extLst>
          </p:cNvPr>
          <p:cNvSpPr txBox="1"/>
          <p:nvPr/>
        </p:nvSpPr>
        <p:spPr>
          <a:xfrm>
            <a:off x="1981200" y="4210050"/>
            <a:ext cx="19812000" cy="1200329"/>
          </a:xfrm>
          <a:prstGeom prst="rect">
            <a:avLst/>
          </a:prstGeom>
          <a:noFill/>
        </p:spPr>
        <p:txBody>
          <a:bodyPr wrap="square" rtlCol="0">
            <a:spAutoFit/>
          </a:bodyPr>
          <a:lstStyle/>
          <a:p>
            <a:endParaRPr lang="en-CA" dirty="0"/>
          </a:p>
          <a:p>
            <a:pPr marL="571500" indent="-571500">
              <a:buFont typeface="Wingdings" panose="05000000000000000000" pitchFamily="2" charset="2"/>
              <a:buChar char="§"/>
            </a:pPr>
            <a:endParaRPr lang="en-CA" dirty="0"/>
          </a:p>
        </p:txBody>
      </p:sp>
      <p:sp>
        <p:nvSpPr>
          <p:cNvPr id="3" name="TextBox 2">
            <a:extLst>
              <a:ext uri="{FF2B5EF4-FFF2-40B4-BE49-F238E27FC236}">
                <a16:creationId xmlns:a16="http://schemas.microsoft.com/office/drawing/2014/main" id="{0DD36683-533C-43E2-86D1-66CC3D0AFADA}"/>
              </a:ext>
            </a:extLst>
          </p:cNvPr>
          <p:cNvSpPr txBox="1"/>
          <p:nvPr/>
        </p:nvSpPr>
        <p:spPr>
          <a:xfrm>
            <a:off x="1981200" y="3329809"/>
            <a:ext cx="19126200" cy="1015663"/>
          </a:xfrm>
          <a:prstGeom prst="rect">
            <a:avLst/>
          </a:prstGeom>
          <a:noFill/>
        </p:spPr>
        <p:txBody>
          <a:bodyPr wrap="square" rtlCol="0">
            <a:spAutoFit/>
          </a:bodyPr>
          <a:lstStyle/>
          <a:p>
            <a:pPr algn="ctr"/>
            <a:r>
              <a:rPr lang="en-CA" sz="6000" dirty="0"/>
              <a:t>  </a:t>
            </a:r>
          </a:p>
        </p:txBody>
      </p:sp>
      <p:graphicFrame>
        <p:nvGraphicFramePr>
          <p:cNvPr id="4" name="Table 4">
            <a:extLst>
              <a:ext uri="{FF2B5EF4-FFF2-40B4-BE49-F238E27FC236}">
                <a16:creationId xmlns:a16="http://schemas.microsoft.com/office/drawing/2014/main" id="{E3346F34-6985-461F-84F3-ED3CE9D86E92}"/>
              </a:ext>
            </a:extLst>
          </p:cNvPr>
          <p:cNvGraphicFramePr>
            <a:graphicFrameLocks noGrp="1"/>
          </p:cNvGraphicFramePr>
          <p:nvPr>
            <p:extLst>
              <p:ext uri="{D42A27DB-BD31-4B8C-83A1-F6EECF244321}">
                <p14:modId xmlns:p14="http://schemas.microsoft.com/office/powerpoint/2010/main" val="406356141"/>
              </p:ext>
            </p:extLst>
          </p:nvPr>
        </p:nvGraphicFramePr>
        <p:xfrm>
          <a:off x="727364" y="3815465"/>
          <a:ext cx="23047034" cy="7346617"/>
        </p:xfrm>
        <a:graphic>
          <a:graphicData uri="http://schemas.openxmlformats.org/drawingml/2006/table">
            <a:tbl>
              <a:tblPr firstRow="1" bandRow="1">
                <a:tableStyleId>{5C22544A-7EE6-4342-B048-85BDC9FD1C3A}</a:tableStyleId>
              </a:tblPr>
              <a:tblGrid>
                <a:gridCol w="5860472">
                  <a:extLst>
                    <a:ext uri="{9D8B030D-6E8A-4147-A177-3AD203B41FA5}">
                      <a16:colId xmlns:a16="http://schemas.microsoft.com/office/drawing/2014/main" val="2404332153"/>
                    </a:ext>
                  </a:extLst>
                </a:gridCol>
                <a:gridCol w="2161309">
                  <a:extLst>
                    <a:ext uri="{9D8B030D-6E8A-4147-A177-3AD203B41FA5}">
                      <a16:colId xmlns:a16="http://schemas.microsoft.com/office/drawing/2014/main" val="3029553081"/>
                    </a:ext>
                  </a:extLst>
                </a:gridCol>
                <a:gridCol w="2327564">
                  <a:extLst>
                    <a:ext uri="{9D8B030D-6E8A-4147-A177-3AD203B41FA5}">
                      <a16:colId xmlns:a16="http://schemas.microsoft.com/office/drawing/2014/main" val="1265226830"/>
                    </a:ext>
                  </a:extLst>
                </a:gridCol>
                <a:gridCol w="2369127">
                  <a:extLst>
                    <a:ext uri="{9D8B030D-6E8A-4147-A177-3AD203B41FA5}">
                      <a16:colId xmlns:a16="http://schemas.microsoft.com/office/drawing/2014/main" val="4197404898"/>
                    </a:ext>
                  </a:extLst>
                </a:gridCol>
                <a:gridCol w="2036619">
                  <a:extLst>
                    <a:ext uri="{9D8B030D-6E8A-4147-A177-3AD203B41FA5}">
                      <a16:colId xmlns:a16="http://schemas.microsoft.com/office/drawing/2014/main" val="3552183742"/>
                    </a:ext>
                  </a:extLst>
                </a:gridCol>
                <a:gridCol w="1911927">
                  <a:extLst>
                    <a:ext uri="{9D8B030D-6E8A-4147-A177-3AD203B41FA5}">
                      <a16:colId xmlns:a16="http://schemas.microsoft.com/office/drawing/2014/main" val="1788816813"/>
                    </a:ext>
                  </a:extLst>
                </a:gridCol>
                <a:gridCol w="2182091">
                  <a:extLst>
                    <a:ext uri="{9D8B030D-6E8A-4147-A177-3AD203B41FA5}">
                      <a16:colId xmlns:a16="http://schemas.microsoft.com/office/drawing/2014/main" val="1804059059"/>
                    </a:ext>
                  </a:extLst>
                </a:gridCol>
                <a:gridCol w="2140527">
                  <a:extLst>
                    <a:ext uri="{9D8B030D-6E8A-4147-A177-3AD203B41FA5}">
                      <a16:colId xmlns:a16="http://schemas.microsoft.com/office/drawing/2014/main" val="1578342351"/>
                    </a:ext>
                  </a:extLst>
                </a:gridCol>
                <a:gridCol w="2057398">
                  <a:extLst>
                    <a:ext uri="{9D8B030D-6E8A-4147-A177-3AD203B41FA5}">
                      <a16:colId xmlns:a16="http://schemas.microsoft.com/office/drawing/2014/main" val="3647505820"/>
                    </a:ext>
                  </a:extLst>
                </a:gridCol>
              </a:tblGrid>
              <a:tr h="1257299">
                <a:tc gridSpan="9">
                  <a:txBody>
                    <a:bodyPr/>
                    <a:lstStyle/>
                    <a:p>
                      <a:pPr algn="ctr"/>
                      <a:r>
                        <a:rPr lang="en-CA" sz="6600" dirty="0">
                          <a:solidFill>
                            <a:schemeClr val="tx1"/>
                          </a:solidFill>
                        </a:rPr>
                        <a:t>Spruce portion of Stands</a:t>
                      </a:r>
                    </a:p>
                  </a:txBody>
                  <a:tcPr/>
                </a:tc>
                <a:tc hMerge="1">
                  <a:txBody>
                    <a:bodyPr/>
                    <a:lstStyle/>
                    <a:p>
                      <a:endParaRPr lang="en-CA" dirty="0"/>
                    </a:p>
                  </a:txBody>
                  <a:tcPr/>
                </a:tc>
                <a:tc hMerge="1">
                  <a:txBody>
                    <a:bodyPr/>
                    <a:lstStyle/>
                    <a:p>
                      <a:endParaRPr lang="en-CA" dirty="0"/>
                    </a:p>
                  </a:txBody>
                  <a:tcPr/>
                </a:tc>
                <a:tc hMerge="1">
                  <a:txBody>
                    <a:bodyPr/>
                    <a:lstStyle/>
                    <a:p>
                      <a:endParaRPr lang="en-CA" dirty="0"/>
                    </a:p>
                  </a:txBody>
                  <a:tcPr/>
                </a:tc>
                <a:tc hMerge="1">
                  <a:txBody>
                    <a:bodyPr/>
                    <a:lstStyle/>
                    <a:p>
                      <a:pPr algn="ctr"/>
                      <a:endParaRPr lang="en-CA" sz="6600" dirty="0">
                        <a:solidFill>
                          <a:schemeClr val="tx1"/>
                        </a:solidFill>
                      </a:endParaRPr>
                    </a:p>
                  </a:txBody>
                  <a:tcPr/>
                </a:tc>
                <a:tc hMerge="1">
                  <a:txBody>
                    <a:bodyPr/>
                    <a:lstStyle/>
                    <a:p>
                      <a:endParaRPr lang="en-CA" dirty="0"/>
                    </a:p>
                  </a:txBody>
                  <a:tcPr/>
                </a:tc>
                <a:tc hMerge="1">
                  <a:txBody>
                    <a:bodyPr/>
                    <a:lstStyle/>
                    <a:p>
                      <a:endParaRPr lang="en-CA" dirty="0"/>
                    </a:p>
                  </a:txBody>
                  <a:tcPr/>
                </a:tc>
                <a:tc hMerge="1">
                  <a:txBody>
                    <a:bodyPr/>
                    <a:lstStyle/>
                    <a:p>
                      <a:endParaRPr lang="en-CA" dirty="0"/>
                    </a:p>
                  </a:txBody>
                  <a:tcPr/>
                </a:tc>
                <a:tc hMerge="1">
                  <a:txBody>
                    <a:bodyPr/>
                    <a:lstStyle/>
                    <a:p>
                      <a:endParaRPr lang="en-CA" dirty="0"/>
                    </a:p>
                  </a:txBody>
                  <a:tcPr/>
                </a:tc>
                <a:extLst>
                  <a:ext uri="{0D108BD9-81ED-4DB2-BD59-A6C34878D82A}">
                    <a16:rowId xmlns:a16="http://schemas.microsoft.com/office/drawing/2014/main" val="3628068384"/>
                  </a:ext>
                </a:extLst>
              </a:tr>
              <a:tr h="1074420">
                <a:tc>
                  <a:txBody>
                    <a:bodyPr/>
                    <a:lstStyle/>
                    <a:p>
                      <a:endParaRPr lang="en-CA" dirty="0"/>
                    </a:p>
                  </a:txBody>
                  <a:tcPr/>
                </a:tc>
                <a:tc>
                  <a:txBody>
                    <a:bodyPr/>
                    <a:lstStyle/>
                    <a:p>
                      <a:r>
                        <a:rPr lang="en-CA" dirty="0"/>
                        <a:t>BGZ</a:t>
                      </a:r>
                    </a:p>
                  </a:txBody>
                  <a:tcPr/>
                </a:tc>
                <a:tc>
                  <a:txBody>
                    <a:bodyPr/>
                    <a:lstStyle/>
                    <a:p>
                      <a:r>
                        <a:rPr lang="en-CA" dirty="0"/>
                        <a:t>Elevation</a:t>
                      </a:r>
                    </a:p>
                    <a:p>
                      <a:r>
                        <a:rPr lang="en-CA" dirty="0"/>
                        <a:t>(m)</a:t>
                      </a:r>
                    </a:p>
                  </a:txBody>
                  <a:tcPr/>
                </a:tc>
                <a:tc>
                  <a:txBody>
                    <a:bodyPr/>
                    <a:lstStyle/>
                    <a:p>
                      <a:pPr algn="ctr"/>
                      <a:r>
                        <a:rPr lang="en-CA" dirty="0"/>
                        <a:t>Block </a:t>
                      </a:r>
                      <a:r>
                        <a:rPr lang="en-CA" dirty="0" err="1"/>
                        <a:t>Sw</a:t>
                      </a:r>
                      <a:r>
                        <a:rPr lang="en-CA" dirty="0"/>
                        <a:t> % By Volume</a:t>
                      </a:r>
                    </a:p>
                  </a:txBody>
                  <a:tcPr/>
                </a:tc>
                <a:tc>
                  <a:txBody>
                    <a:bodyPr/>
                    <a:lstStyle/>
                    <a:p>
                      <a:r>
                        <a:rPr lang="en-CA" dirty="0"/>
                        <a:t>Average DBH(cm)</a:t>
                      </a:r>
                    </a:p>
                  </a:txBody>
                  <a:tcPr/>
                </a:tc>
                <a:tc>
                  <a:txBody>
                    <a:bodyPr/>
                    <a:lstStyle/>
                    <a:p>
                      <a:pPr algn="ctr"/>
                      <a:r>
                        <a:rPr lang="en-CA" dirty="0"/>
                        <a:t>Average Height</a:t>
                      </a:r>
                    </a:p>
                    <a:p>
                      <a:pPr algn="ctr"/>
                      <a:r>
                        <a:rPr lang="en-CA" dirty="0"/>
                        <a:t>(m)</a:t>
                      </a:r>
                    </a:p>
                  </a:txBody>
                  <a:tcPr/>
                </a:tc>
                <a:tc>
                  <a:txBody>
                    <a:bodyPr/>
                    <a:lstStyle/>
                    <a:p>
                      <a:r>
                        <a:rPr lang="en-CA" dirty="0"/>
                        <a:t>Gross Vol./stem</a:t>
                      </a:r>
                    </a:p>
                    <a:p>
                      <a:r>
                        <a:rPr lang="en-CA" dirty="0"/>
                        <a:t>(m</a:t>
                      </a:r>
                      <a:r>
                        <a:rPr lang="en-CA" baseline="30000" dirty="0"/>
                        <a:t>3</a:t>
                      </a:r>
                      <a:r>
                        <a:rPr lang="en-CA" baseline="0" dirty="0"/>
                        <a:t>)</a:t>
                      </a:r>
                      <a:endParaRPr lang="en-CA" baseline="30000" dirty="0"/>
                    </a:p>
                  </a:txBody>
                  <a:tcPr/>
                </a:tc>
                <a:tc>
                  <a:txBody>
                    <a:bodyPr/>
                    <a:lstStyle/>
                    <a:p>
                      <a:r>
                        <a:rPr lang="en-CA" dirty="0"/>
                        <a:t>Net Vol./stem</a:t>
                      </a:r>
                    </a:p>
                    <a:p>
                      <a:r>
                        <a:rPr lang="en-CA" dirty="0"/>
                        <a:t>(m</a:t>
                      </a:r>
                      <a:r>
                        <a:rPr lang="en-CA" baseline="30000" dirty="0"/>
                        <a:t>3</a:t>
                      </a:r>
                      <a:r>
                        <a:rPr lang="en-CA" baseline="0" dirty="0"/>
                        <a:t>)</a:t>
                      </a:r>
                      <a:endParaRPr lang="en-CA" baseline="30000" dirty="0"/>
                    </a:p>
                  </a:txBody>
                  <a:tcPr/>
                </a:tc>
                <a:tc>
                  <a:txBody>
                    <a:bodyPr/>
                    <a:lstStyle/>
                    <a:p>
                      <a:pPr algn="ctr"/>
                      <a:r>
                        <a:rPr lang="en-CA" dirty="0"/>
                        <a:t>Average Age</a:t>
                      </a:r>
                    </a:p>
                    <a:p>
                      <a:pPr algn="ctr"/>
                      <a:r>
                        <a:rPr lang="en-CA" dirty="0"/>
                        <a:t>(years)</a:t>
                      </a:r>
                    </a:p>
                  </a:txBody>
                  <a:tcPr/>
                </a:tc>
                <a:extLst>
                  <a:ext uri="{0D108BD9-81ED-4DB2-BD59-A6C34878D82A}">
                    <a16:rowId xmlns:a16="http://schemas.microsoft.com/office/drawing/2014/main" val="1323459581"/>
                  </a:ext>
                </a:extLst>
              </a:tr>
              <a:tr h="2175979">
                <a:tc>
                  <a:txBody>
                    <a:bodyPr/>
                    <a:lstStyle/>
                    <a:p>
                      <a:r>
                        <a:rPr lang="en-CA" dirty="0"/>
                        <a:t>Site 1: FJ3URI</a:t>
                      </a:r>
                    </a:p>
                    <a:p>
                      <a:r>
                        <a:rPr lang="en-CA" dirty="0"/>
                        <a:t>Block: Chu 156</a:t>
                      </a:r>
                    </a:p>
                    <a:p>
                      <a:r>
                        <a:rPr lang="en-CA" dirty="0"/>
                        <a:t>Grey Stage Spruce</a:t>
                      </a:r>
                    </a:p>
                  </a:txBody>
                  <a:tcPr/>
                </a:tc>
                <a:tc>
                  <a:txBody>
                    <a:bodyPr/>
                    <a:lstStyle/>
                    <a:p>
                      <a:r>
                        <a:rPr lang="en-CA" dirty="0"/>
                        <a:t>SBS</a:t>
                      </a:r>
                    </a:p>
                    <a:p>
                      <a:r>
                        <a:rPr lang="en-CA" dirty="0"/>
                        <a:t>WK1</a:t>
                      </a:r>
                    </a:p>
                  </a:txBody>
                  <a:tcPr/>
                </a:tc>
                <a:tc>
                  <a:txBody>
                    <a:bodyPr/>
                    <a:lstStyle/>
                    <a:p>
                      <a:pPr algn="ctr"/>
                      <a:r>
                        <a:rPr lang="en-CA" dirty="0"/>
                        <a:t>1000</a:t>
                      </a:r>
                    </a:p>
                  </a:txBody>
                  <a:tcPr/>
                </a:tc>
                <a:tc>
                  <a:txBody>
                    <a:bodyPr/>
                    <a:lstStyle/>
                    <a:p>
                      <a:pPr algn="ctr"/>
                      <a:r>
                        <a:rPr lang="en-CA" dirty="0"/>
                        <a:t>43%</a:t>
                      </a:r>
                    </a:p>
                  </a:txBody>
                  <a:tcPr/>
                </a:tc>
                <a:tc>
                  <a:txBody>
                    <a:bodyPr/>
                    <a:lstStyle/>
                    <a:p>
                      <a:pPr algn="ctr"/>
                      <a:r>
                        <a:rPr lang="en-CA" dirty="0"/>
                        <a:t>39.8 </a:t>
                      </a:r>
                    </a:p>
                  </a:txBody>
                  <a:tcPr/>
                </a:tc>
                <a:tc>
                  <a:txBody>
                    <a:bodyPr/>
                    <a:lstStyle/>
                    <a:p>
                      <a:pPr algn="ctr"/>
                      <a:r>
                        <a:rPr lang="en-CA" dirty="0"/>
                        <a:t>27.7</a:t>
                      </a:r>
                    </a:p>
                  </a:txBody>
                  <a:tcPr/>
                </a:tc>
                <a:tc>
                  <a:txBody>
                    <a:bodyPr/>
                    <a:lstStyle/>
                    <a:p>
                      <a:r>
                        <a:rPr lang="en-CA" dirty="0"/>
                        <a:t>1.32</a:t>
                      </a:r>
                    </a:p>
                  </a:txBody>
                  <a:tcPr/>
                </a:tc>
                <a:tc>
                  <a:txBody>
                    <a:bodyPr/>
                    <a:lstStyle/>
                    <a:p>
                      <a:r>
                        <a:rPr lang="en-CA" dirty="0"/>
                        <a:t>0.81</a:t>
                      </a:r>
                    </a:p>
                  </a:txBody>
                  <a:tcPr/>
                </a:tc>
                <a:tc>
                  <a:txBody>
                    <a:bodyPr/>
                    <a:lstStyle/>
                    <a:p>
                      <a:pPr algn="ctr"/>
                      <a:r>
                        <a:rPr lang="en-CA" dirty="0"/>
                        <a:t>200 (1)</a:t>
                      </a:r>
                    </a:p>
                  </a:txBody>
                  <a:tcPr/>
                </a:tc>
                <a:extLst>
                  <a:ext uri="{0D108BD9-81ED-4DB2-BD59-A6C34878D82A}">
                    <a16:rowId xmlns:a16="http://schemas.microsoft.com/office/drawing/2014/main" val="3372484562"/>
                  </a:ext>
                </a:extLst>
              </a:tr>
              <a:tr h="2175979">
                <a:tc>
                  <a:txBody>
                    <a:bodyPr/>
                    <a:lstStyle/>
                    <a:p>
                      <a:r>
                        <a:rPr lang="en-CA" dirty="0"/>
                        <a:t>Site 2: 53/335 Block: 004</a:t>
                      </a:r>
                    </a:p>
                    <a:p>
                      <a:r>
                        <a:rPr lang="en-CA" dirty="0"/>
                        <a:t>Green Spruce</a:t>
                      </a:r>
                    </a:p>
                  </a:txBody>
                  <a:tcPr/>
                </a:tc>
                <a:tc>
                  <a:txBody>
                    <a:bodyPr/>
                    <a:lstStyle/>
                    <a:p>
                      <a:r>
                        <a:rPr lang="en-CA" dirty="0"/>
                        <a:t>SBS</a:t>
                      </a:r>
                    </a:p>
                    <a:p>
                      <a:r>
                        <a:rPr lang="en-CA" dirty="0"/>
                        <a:t>WK1</a:t>
                      </a:r>
                    </a:p>
                  </a:txBody>
                  <a:tcPr/>
                </a:tc>
                <a:tc>
                  <a:txBody>
                    <a:bodyPr/>
                    <a:lstStyle/>
                    <a:p>
                      <a:pPr algn="ctr"/>
                      <a:r>
                        <a:rPr lang="en-CA" dirty="0"/>
                        <a:t>1150</a:t>
                      </a:r>
                    </a:p>
                  </a:txBody>
                  <a:tcPr/>
                </a:tc>
                <a:tc>
                  <a:txBody>
                    <a:bodyPr/>
                    <a:lstStyle/>
                    <a:p>
                      <a:pPr algn="ctr"/>
                      <a:r>
                        <a:rPr lang="en-CA" dirty="0"/>
                        <a:t>61%</a:t>
                      </a:r>
                    </a:p>
                  </a:txBody>
                  <a:tcPr/>
                </a:tc>
                <a:tc>
                  <a:txBody>
                    <a:bodyPr/>
                    <a:lstStyle/>
                    <a:p>
                      <a:pPr algn="ctr"/>
                      <a:r>
                        <a:rPr lang="en-CA" dirty="0"/>
                        <a:t>46.9</a:t>
                      </a:r>
                    </a:p>
                  </a:txBody>
                  <a:tcPr/>
                </a:tc>
                <a:tc>
                  <a:txBody>
                    <a:bodyPr/>
                    <a:lstStyle/>
                    <a:p>
                      <a:pPr algn="ctr"/>
                      <a:r>
                        <a:rPr lang="en-CA" dirty="0"/>
                        <a:t>29.4</a:t>
                      </a:r>
                    </a:p>
                  </a:txBody>
                  <a:tcPr/>
                </a:tc>
                <a:tc>
                  <a:txBody>
                    <a:bodyPr/>
                    <a:lstStyle/>
                    <a:p>
                      <a:r>
                        <a:rPr lang="en-CA" dirty="0"/>
                        <a:t>1.77</a:t>
                      </a:r>
                    </a:p>
                  </a:txBody>
                  <a:tcPr/>
                </a:tc>
                <a:tc>
                  <a:txBody>
                    <a:bodyPr/>
                    <a:lstStyle/>
                    <a:p>
                      <a:r>
                        <a:rPr lang="en-CA" dirty="0"/>
                        <a:t>1.55</a:t>
                      </a:r>
                    </a:p>
                  </a:txBody>
                  <a:tcPr/>
                </a:tc>
                <a:tc>
                  <a:txBody>
                    <a:bodyPr/>
                    <a:lstStyle/>
                    <a:p>
                      <a:pPr algn="ctr"/>
                      <a:r>
                        <a:rPr lang="en-CA" dirty="0"/>
                        <a:t>212 (2)</a:t>
                      </a:r>
                    </a:p>
                  </a:txBody>
                  <a:tcPr/>
                </a:tc>
                <a:extLst>
                  <a:ext uri="{0D108BD9-81ED-4DB2-BD59-A6C34878D82A}">
                    <a16:rowId xmlns:a16="http://schemas.microsoft.com/office/drawing/2014/main" val="2494644272"/>
                  </a:ext>
                </a:extLst>
              </a:tr>
            </a:tbl>
          </a:graphicData>
        </a:graphic>
      </p:graphicFrame>
      <p:sp>
        <p:nvSpPr>
          <p:cNvPr id="6" name="Rectangle 5">
            <a:extLst>
              <a:ext uri="{FF2B5EF4-FFF2-40B4-BE49-F238E27FC236}">
                <a16:creationId xmlns:a16="http://schemas.microsoft.com/office/drawing/2014/main" id="{53099D76-0623-4784-AA88-409A991DF0F4}"/>
              </a:ext>
            </a:extLst>
          </p:cNvPr>
          <p:cNvSpPr/>
          <p:nvPr/>
        </p:nvSpPr>
        <p:spPr>
          <a:xfrm>
            <a:off x="7018020" y="11740002"/>
            <a:ext cx="14089380" cy="165595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42950" indent="-742950">
              <a:buAutoNum type="arabicParenBoth"/>
            </a:pPr>
            <a:r>
              <a:rPr lang="en-US" dirty="0">
                <a:solidFill>
                  <a:schemeClr val="tx1"/>
                </a:solidFill>
              </a:rPr>
              <a:t>From the College of New Caledonia Dendrochronology sample the average age of the dead spruce sample was 200 years old. </a:t>
            </a:r>
          </a:p>
          <a:p>
            <a:pPr marL="742950" indent="-742950">
              <a:buAutoNum type="arabicParenBoth"/>
            </a:pPr>
            <a:r>
              <a:rPr lang="en-US" dirty="0">
                <a:solidFill>
                  <a:schemeClr val="tx1"/>
                </a:solidFill>
              </a:rPr>
              <a:t>Cruise sample average age from green stand.</a:t>
            </a:r>
          </a:p>
        </p:txBody>
      </p:sp>
    </p:spTree>
    <p:extLst>
      <p:ext uri="{BB962C8B-B14F-4D97-AF65-F5344CB8AC3E}">
        <p14:creationId xmlns:p14="http://schemas.microsoft.com/office/powerpoint/2010/main" val="1054806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4157525" y="11278337"/>
            <a:ext cx="4099199" cy="461665"/>
          </a:xfrm>
          <a:prstGeom prst="rect">
            <a:avLst/>
          </a:prstGeom>
          <a:noFill/>
        </p:spPr>
        <p:txBody>
          <a:bodyPr wrap="square" rtlCol="0">
            <a:spAutoFit/>
          </a:bodyPr>
          <a:lstStyle/>
          <a:p>
            <a:pPr algn="ctr"/>
            <a:r>
              <a:rPr lang="en-US" sz="2400" spc="600" dirty="0">
                <a:solidFill>
                  <a:schemeClr val="bg2"/>
                </a:solidFill>
                <a:latin typeface="Calibri" panose="020F0502020204030204" pitchFamily="34" charset="0"/>
                <a:ea typeface="Montserrat" charset="0"/>
                <a:cs typeface="Montserrat" charset="0"/>
              </a:rPr>
              <a:t>LEARN MORE</a:t>
            </a:r>
            <a:endParaRPr lang="en-US" sz="4000" spc="600" dirty="0">
              <a:solidFill>
                <a:schemeClr val="bg2"/>
              </a:solidFill>
              <a:latin typeface="Calibri" panose="020F0502020204030204" pitchFamily="34" charset="0"/>
              <a:ea typeface="Montserrat" charset="0"/>
              <a:cs typeface="Montserrat" charset="0"/>
            </a:endParaRPr>
          </a:p>
        </p:txBody>
      </p:sp>
      <p:sp>
        <p:nvSpPr>
          <p:cNvPr id="7" name="TextBox 6">
            <a:extLst>
              <a:ext uri="{FF2B5EF4-FFF2-40B4-BE49-F238E27FC236}">
                <a16:creationId xmlns:a16="http://schemas.microsoft.com/office/drawing/2014/main" id="{377F7D68-A1D4-47FC-97E7-BCC50AB7E249}"/>
              </a:ext>
            </a:extLst>
          </p:cNvPr>
          <p:cNvSpPr txBox="1"/>
          <p:nvPr/>
        </p:nvSpPr>
        <p:spPr>
          <a:xfrm>
            <a:off x="3177541" y="1731656"/>
            <a:ext cx="17510760" cy="1569660"/>
          </a:xfrm>
          <a:prstGeom prst="rect">
            <a:avLst/>
          </a:prstGeom>
          <a:noFill/>
        </p:spPr>
        <p:txBody>
          <a:bodyPr wrap="square" rtlCol="0">
            <a:spAutoFit/>
          </a:bodyPr>
          <a:lstStyle/>
          <a:p>
            <a:pPr algn="ctr"/>
            <a:r>
              <a:rPr lang="en-US" sz="9600" b="1" spc="600" dirty="0">
                <a:solidFill>
                  <a:srgbClr val="56B146"/>
                </a:solidFill>
                <a:latin typeface="+mj-lt"/>
                <a:ea typeface="Montserrat" charset="0"/>
                <a:cs typeface="Montserrat" charset="0"/>
              </a:rPr>
              <a:t> Last year of Growth</a:t>
            </a:r>
          </a:p>
        </p:txBody>
      </p:sp>
      <p:grpSp>
        <p:nvGrpSpPr>
          <p:cNvPr id="15" name="Group 14">
            <a:extLst>
              <a:ext uri="{FF2B5EF4-FFF2-40B4-BE49-F238E27FC236}">
                <a16:creationId xmlns:a16="http://schemas.microsoft.com/office/drawing/2014/main" id="{EBF06122-6D12-4BC7-8143-232AA8AC197A}"/>
              </a:ext>
            </a:extLst>
          </p:cNvPr>
          <p:cNvGrpSpPr/>
          <p:nvPr/>
        </p:nvGrpSpPr>
        <p:grpSpPr>
          <a:xfrm>
            <a:off x="885547" y="4599765"/>
            <a:ext cx="23209250" cy="5782485"/>
            <a:chOff x="6357257" y="2153427"/>
            <a:chExt cx="17204492" cy="5782485"/>
          </a:xfrm>
        </p:grpSpPr>
        <p:sp>
          <p:nvSpPr>
            <p:cNvPr id="16" name="Espace réservé du texte 72">
              <a:extLst>
                <a:ext uri="{FF2B5EF4-FFF2-40B4-BE49-F238E27FC236}">
                  <a16:creationId xmlns:a16="http://schemas.microsoft.com/office/drawing/2014/main" id="{78490B7F-E012-4601-918D-6392E17FCE29}"/>
                </a:ext>
              </a:extLst>
            </p:cNvPr>
            <p:cNvSpPr txBox="1">
              <a:spLocks/>
            </p:cNvSpPr>
            <p:nvPr/>
          </p:nvSpPr>
          <p:spPr>
            <a:xfrm>
              <a:off x="6357257" y="2153427"/>
              <a:ext cx="7387388" cy="621028"/>
            </a:xfrm>
            <a:prstGeom prst="rect">
              <a:avLst/>
            </a:prstGeom>
          </p:spPr>
          <p:txBody>
            <a:bodyPr/>
            <a:lstStyle>
              <a:lvl1pPr marL="0" indent="0" algn="l" defTabSz="1828434" rtl="0" eaLnBrk="1" latinLnBrk="0" hangingPunct="1">
                <a:lnSpc>
                  <a:spcPct val="90000"/>
                </a:lnSpc>
                <a:spcBef>
                  <a:spcPts val="2000"/>
                </a:spcBef>
                <a:buFont typeface="Arial" charset="0"/>
                <a:buNone/>
                <a:defRPr lang="en-US" sz="48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1pPr>
              <a:lvl2pPr marL="914217" indent="0" algn="l" defTabSz="1828434" rtl="0" eaLnBrk="1" latinLnBrk="0" hangingPunct="1">
                <a:lnSpc>
                  <a:spcPct val="90000"/>
                </a:lnSpc>
                <a:spcBef>
                  <a:spcPts val="1000"/>
                </a:spcBef>
                <a:buFont typeface="Arial" charset="0"/>
                <a:buNone/>
                <a:defRPr lang="en-US" sz="40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2pPr>
              <a:lvl3pPr marL="1828434" indent="0" algn="l" defTabSz="1828434" rtl="0" eaLnBrk="1" latinLnBrk="0" hangingPunct="1">
                <a:lnSpc>
                  <a:spcPct val="90000"/>
                </a:lnSpc>
                <a:spcBef>
                  <a:spcPts val="1000"/>
                </a:spcBef>
                <a:buFont typeface="Arial" charset="0"/>
                <a:buNone/>
                <a:defRPr lang="en-US" sz="36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3pPr>
              <a:lvl4pPr marL="2742651" indent="0" algn="l" defTabSz="1828434" rtl="0" eaLnBrk="1" latinLnBrk="0" hangingPunct="1">
                <a:lnSpc>
                  <a:spcPct val="90000"/>
                </a:lnSpc>
                <a:spcBef>
                  <a:spcPts val="1000"/>
                </a:spcBef>
                <a:buFont typeface="Arial" charset="0"/>
                <a:buNone/>
                <a:defRPr lang="en-US" sz="32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4pPr>
              <a:lvl5pPr marL="3656868" indent="0" algn="l" defTabSz="1828434" rtl="0" eaLnBrk="1" latinLnBrk="0" hangingPunct="1">
                <a:lnSpc>
                  <a:spcPct val="90000"/>
                </a:lnSpc>
                <a:spcBef>
                  <a:spcPts val="1000"/>
                </a:spcBef>
                <a:buFont typeface="Arial" charset="0"/>
                <a:buNone/>
                <a:defRPr lang="en-US" sz="3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endParaRPr lang="fr-CA" b="1" dirty="0">
                <a:solidFill>
                  <a:srgbClr val="56B146"/>
                </a:solidFill>
                <a:latin typeface="+mj-lt"/>
              </a:endParaRPr>
            </a:p>
          </p:txBody>
        </p:sp>
        <p:sp>
          <p:nvSpPr>
            <p:cNvPr id="18" name="Espace réservé du texte 73">
              <a:extLst>
                <a:ext uri="{FF2B5EF4-FFF2-40B4-BE49-F238E27FC236}">
                  <a16:creationId xmlns:a16="http://schemas.microsoft.com/office/drawing/2014/main" id="{C1C7FB9A-8ACA-4C6E-9011-2925719D6F67}"/>
                </a:ext>
              </a:extLst>
            </p:cNvPr>
            <p:cNvSpPr txBox="1">
              <a:spLocks/>
            </p:cNvSpPr>
            <p:nvPr/>
          </p:nvSpPr>
          <p:spPr>
            <a:xfrm>
              <a:off x="6357257" y="3169299"/>
              <a:ext cx="17204492" cy="4766613"/>
            </a:xfrm>
            <a:prstGeom prst="rect">
              <a:avLst/>
            </a:prstGeom>
          </p:spPr>
          <p:txBody>
            <a:bodyPr/>
            <a:lstStyle>
              <a:lvl1pPr marL="0" indent="0" algn="l" defTabSz="1828434" rtl="0" eaLnBrk="1" latinLnBrk="0" hangingPunct="1">
                <a:lnSpc>
                  <a:spcPct val="90000"/>
                </a:lnSpc>
                <a:spcBef>
                  <a:spcPts val="2000"/>
                </a:spcBef>
                <a:buFont typeface="Arial" charset="0"/>
                <a:buNone/>
                <a:defRPr lang="en-US" sz="48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1pPr>
              <a:lvl2pPr marL="914217" indent="0" algn="l" defTabSz="1828434" rtl="0" eaLnBrk="1" latinLnBrk="0" hangingPunct="1">
                <a:lnSpc>
                  <a:spcPct val="90000"/>
                </a:lnSpc>
                <a:spcBef>
                  <a:spcPts val="1000"/>
                </a:spcBef>
                <a:buFont typeface="Arial" charset="0"/>
                <a:buNone/>
                <a:defRPr lang="en-US" sz="40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2pPr>
              <a:lvl3pPr marL="1828434" indent="0" algn="l" defTabSz="1828434" rtl="0" eaLnBrk="1" latinLnBrk="0" hangingPunct="1">
                <a:lnSpc>
                  <a:spcPct val="90000"/>
                </a:lnSpc>
                <a:spcBef>
                  <a:spcPts val="1000"/>
                </a:spcBef>
                <a:buFont typeface="Arial" charset="0"/>
                <a:buNone/>
                <a:defRPr lang="en-US" sz="36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3pPr>
              <a:lvl4pPr marL="2742651" indent="0" algn="l" defTabSz="1828434" rtl="0" eaLnBrk="1" latinLnBrk="0" hangingPunct="1">
                <a:lnSpc>
                  <a:spcPct val="90000"/>
                </a:lnSpc>
                <a:spcBef>
                  <a:spcPts val="1000"/>
                </a:spcBef>
                <a:buFont typeface="Arial" charset="0"/>
                <a:buNone/>
                <a:defRPr lang="en-US" sz="32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4pPr>
              <a:lvl5pPr marL="3656868" indent="0" algn="l" defTabSz="1828434" rtl="0" eaLnBrk="1" latinLnBrk="0" hangingPunct="1">
                <a:lnSpc>
                  <a:spcPct val="90000"/>
                </a:lnSpc>
                <a:spcBef>
                  <a:spcPts val="1000"/>
                </a:spcBef>
                <a:buFont typeface="Arial" charset="0"/>
                <a:buNone/>
                <a:defRPr lang="en-US" sz="3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endParaRPr lang="en-CA" dirty="0">
                <a:latin typeface="+mj-lt"/>
              </a:endParaRPr>
            </a:p>
          </p:txBody>
        </p:sp>
      </p:grpSp>
      <p:sp>
        <p:nvSpPr>
          <p:cNvPr id="2" name="TextBox 1">
            <a:extLst>
              <a:ext uri="{FF2B5EF4-FFF2-40B4-BE49-F238E27FC236}">
                <a16:creationId xmlns:a16="http://schemas.microsoft.com/office/drawing/2014/main" id="{55C379C2-E3F1-43BD-90C3-49D4FD92904E}"/>
              </a:ext>
            </a:extLst>
          </p:cNvPr>
          <p:cNvSpPr txBox="1"/>
          <p:nvPr/>
        </p:nvSpPr>
        <p:spPr>
          <a:xfrm>
            <a:off x="2040954" y="4210050"/>
            <a:ext cx="19812000" cy="1200329"/>
          </a:xfrm>
          <a:prstGeom prst="rect">
            <a:avLst/>
          </a:prstGeom>
          <a:noFill/>
        </p:spPr>
        <p:txBody>
          <a:bodyPr wrap="square" rtlCol="0">
            <a:spAutoFit/>
          </a:bodyPr>
          <a:lstStyle/>
          <a:p>
            <a:r>
              <a:rPr lang="en-CA" dirty="0"/>
              <a:t> </a:t>
            </a:r>
          </a:p>
          <a:p>
            <a:pPr marL="571500" indent="-571500">
              <a:buFont typeface="Wingdings" panose="05000000000000000000" pitchFamily="2" charset="2"/>
              <a:buChar char="§"/>
            </a:pPr>
            <a:endParaRPr lang="en-CA" dirty="0"/>
          </a:p>
        </p:txBody>
      </p:sp>
      <p:pic>
        <p:nvPicPr>
          <p:cNvPr id="6" name="Picture 5" descr="A screenshot of a cell phone&#10;&#10;Description automatically generated">
            <a:extLst>
              <a:ext uri="{FF2B5EF4-FFF2-40B4-BE49-F238E27FC236}">
                <a16:creationId xmlns:a16="http://schemas.microsoft.com/office/drawing/2014/main" id="{93690BBD-DD5F-401A-A4EB-CA8D69DD48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46692" y="3333750"/>
            <a:ext cx="12564168" cy="9808370"/>
          </a:xfrm>
          <a:prstGeom prst="rect">
            <a:avLst/>
          </a:prstGeom>
        </p:spPr>
      </p:pic>
      <p:pic>
        <p:nvPicPr>
          <p:cNvPr id="9" name="Picture 8" descr="A picture containing knife&#10;&#10;Description automatically generated">
            <a:extLst>
              <a:ext uri="{FF2B5EF4-FFF2-40B4-BE49-F238E27FC236}">
                <a16:creationId xmlns:a16="http://schemas.microsoft.com/office/drawing/2014/main" id="{EA683CA3-F8F7-45A5-99F5-98B98272D7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85686" y="8820133"/>
            <a:ext cx="3411474" cy="3514852"/>
          </a:xfrm>
          <a:prstGeom prst="rect">
            <a:avLst/>
          </a:prstGeom>
        </p:spPr>
      </p:pic>
    </p:spTree>
    <p:extLst>
      <p:ext uri="{BB962C8B-B14F-4D97-AF65-F5344CB8AC3E}">
        <p14:creationId xmlns:p14="http://schemas.microsoft.com/office/powerpoint/2010/main" val="1756031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4340405" y="11278337"/>
            <a:ext cx="4099199" cy="461665"/>
          </a:xfrm>
          <a:prstGeom prst="rect">
            <a:avLst/>
          </a:prstGeom>
          <a:noFill/>
        </p:spPr>
        <p:txBody>
          <a:bodyPr wrap="square" rtlCol="0">
            <a:spAutoFit/>
          </a:bodyPr>
          <a:lstStyle/>
          <a:p>
            <a:pPr algn="ctr"/>
            <a:r>
              <a:rPr lang="en-US" sz="2400" spc="600" dirty="0">
                <a:solidFill>
                  <a:schemeClr val="bg2"/>
                </a:solidFill>
                <a:latin typeface="Calibri" panose="020F0502020204030204" pitchFamily="34" charset="0"/>
                <a:ea typeface="Montserrat" charset="0"/>
                <a:cs typeface="Montserrat" charset="0"/>
              </a:rPr>
              <a:t>LEARN MORE</a:t>
            </a:r>
            <a:endParaRPr lang="en-US" sz="4000" spc="600" dirty="0">
              <a:solidFill>
                <a:schemeClr val="bg2"/>
              </a:solidFill>
              <a:latin typeface="Calibri" panose="020F0502020204030204" pitchFamily="34" charset="0"/>
              <a:ea typeface="Montserrat" charset="0"/>
              <a:cs typeface="Montserrat" charset="0"/>
            </a:endParaRPr>
          </a:p>
        </p:txBody>
      </p:sp>
      <p:sp>
        <p:nvSpPr>
          <p:cNvPr id="7" name="TextBox 6">
            <a:extLst>
              <a:ext uri="{FF2B5EF4-FFF2-40B4-BE49-F238E27FC236}">
                <a16:creationId xmlns:a16="http://schemas.microsoft.com/office/drawing/2014/main" id="{377F7D68-A1D4-47FC-97E7-BCC50AB7E249}"/>
              </a:ext>
            </a:extLst>
          </p:cNvPr>
          <p:cNvSpPr txBox="1"/>
          <p:nvPr/>
        </p:nvSpPr>
        <p:spPr>
          <a:xfrm>
            <a:off x="6868705" y="1731656"/>
            <a:ext cx="11609795" cy="1754326"/>
          </a:xfrm>
          <a:prstGeom prst="rect">
            <a:avLst/>
          </a:prstGeom>
          <a:noFill/>
        </p:spPr>
        <p:txBody>
          <a:bodyPr wrap="square" rtlCol="0">
            <a:spAutoFit/>
          </a:bodyPr>
          <a:lstStyle/>
          <a:p>
            <a:pPr algn="ctr"/>
            <a:r>
              <a:rPr lang="en-US" sz="5400" b="1" spc="600" dirty="0">
                <a:solidFill>
                  <a:srgbClr val="56B146"/>
                </a:solidFill>
                <a:latin typeface="+mj-lt"/>
                <a:ea typeface="Montserrat" charset="0"/>
                <a:cs typeface="Montserrat" charset="0"/>
              </a:rPr>
              <a:t>Summary of Sawlog Deliveries to the Three Mill sites</a:t>
            </a:r>
          </a:p>
        </p:txBody>
      </p:sp>
      <p:grpSp>
        <p:nvGrpSpPr>
          <p:cNvPr id="15" name="Group 14">
            <a:extLst>
              <a:ext uri="{FF2B5EF4-FFF2-40B4-BE49-F238E27FC236}">
                <a16:creationId xmlns:a16="http://schemas.microsoft.com/office/drawing/2014/main" id="{EBF06122-6D12-4BC7-8143-232AA8AC197A}"/>
              </a:ext>
            </a:extLst>
          </p:cNvPr>
          <p:cNvGrpSpPr/>
          <p:nvPr/>
        </p:nvGrpSpPr>
        <p:grpSpPr>
          <a:xfrm>
            <a:off x="885547" y="4599765"/>
            <a:ext cx="23209250" cy="5782485"/>
            <a:chOff x="6357257" y="2153427"/>
            <a:chExt cx="17204492" cy="5782485"/>
          </a:xfrm>
        </p:grpSpPr>
        <p:sp>
          <p:nvSpPr>
            <p:cNvPr id="16" name="Espace réservé du texte 72">
              <a:extLst>
                <a:ext uri="{FF2B5EF4-FFF2-40B4-BE49-F238E27FC236}">
                  <a16:creationId xmlns:a16="http://schemas.microsoft.com/office/drawing/2014/main" id="{78490B7F-E012-4601-918D-6392E17FCE29}"/>
                </a:ext>
              </a:extLst>
            </p:cNvPr>
            <p:cNvSpPr txBox="1">
              <a:spLocks/>
            </p:cNvSpPr>
            <p:nvPr/>
          </p:nvSpPr>
          <p:spPr>
            <a:xfrm>
              <a:off x="6357257" y="2153427"/>
              <a:ext cx="7387388" cy="621028"/>
            </a:xfrm>
            <a:prstGeom prst="rect">
              <a:avLst/>
            </a:prstGeom>
          </p:spPr>
          <p:txBody>
            <a:bodyPr/>
            <a:lstStyle>
              <a:lvl1pPr marL="0" indent="0" algn="l" defTabSz="1828434" rtl="0" eaLnBrk="1" latinLnBrk="0" hangingPunct="1">
                <a:lnSpc>
                  <a:spcPct val="90000"/>
                </a:lnSpc>
                <a:spcBef>
                  <a:spcPts val="2000"/>
                </a:spcBef>
                <a:buFont typeface="Arial" charset="0"/>
                <a:buNone/>
                <a:defRPr lang="en-US" sz="48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1pPr>
              <a:lvl2pPr marL="914217" indent="0" algn="l" defTabSz="1828434" rtl="0" eaLnBrk="1" latinLnBrk="0" hangingPunct="1">
                <a:lnSpc>
                  <a:spcPct val="90000"/>
                </a:lnSpc>
                <a:spcBef>
                  <a:spcPts val="1000"/>
                </a:spcBef>
                <a:buFont typeface="Arial" charset="0"/>
                <a:buNone/>
                <a:defRPr lang="en-US" sz="40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2pPr>
              <a:lvl3pPr marL="1828434" indent="0" algn="l" defTabSz="1828434" rtl="0" eaLnBrk="1" latinLnBrk="0" hangingPunct="1">
                <a:lnSpc>
                  <a:spcPct val="90000"/>
                </a:lnSpc>
                <a:spcBef>
                  <a:spcPts val="1000"/>
                </a:spcBef>
                <a:buFont typeface="Arial" charset="0"/>
                <a:buNone/>
                <a:defRPr lang="en-US" sz="36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3pPr>
              <a:lvl4pPr marL="2742651" indent="0" algn="l" defTabSz="1828434" rtl="0" eaLnBrk="1" latinLnBrk="0" hangingPunct="1">
                <a:lnSpc>
                  <a:spcPct val="90000"/>
                </a:lnSpc>
                <a:spcBef>
                  <a:spcPts val="1000"/>
                </a:spcBef>
                <a:buFont typeface="Arial" charset="0"/>
                <a:buNone/>
                <a:defRPr lang="en-US" sz="32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4pPr>
              <a:lvl5pPr marL="3656868" indent="0" algn="l" defTabSz="1828434" rtl="0" eaLnBrk="1" latinLnBrk="0" hangingPunct="1">
                <a:lnSpc>
                  <a:spcPct val="90000"/>
                </a:lnSpc>
                <a:spcBef>
                  <a:spcPts val="1000"/>
                </a:spcBef>
                <a:buFont typeface="Arial" charset="0"/>
                <a:buNone/>
                <a:defRPr lang="en-US" sz="3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endParaRPr lang="fr-CA" b="1" dirty="0">
                <a:solidFill>
                  <a:srgbClr val="56B146"/>
                </a:solidFill>
                <a:latin typeface="+mj-lt"/>
              </a:endParaRPr>
            </a:p>
          </p:txBody>
        </p:sp>
        <p:sp>
          <p:nvSpPr>
            <p:cNvPr id="18" name="Espace réservé du texte 73">
              <a:extLst>
                <a:ext uri="{FF2B5EF4-FFF2-40B4-BE49-F238E27FC236}">
                  <a16:creationId xmlns:a16="http://schemas.microsoft.com/office/drawing/2014/main" id="{C1C7FB9A-8ACA-4C6E-9011-2925719D6F67}"/>
                </a:ext>
              </a:extLst>
            </p:cNvPr>
            <p:cNvSpPr txBox="1">
              <a:spLocks/>
            </p:cNvSpPr>
            <p:nvPr/>
          </p:nvSpPr>
          <p:spPr>
            <a:xfrm>
              <a:off x="6357257" y="3169299"/>
              <a:ext cx="17204492" cy="4766613"/>
            </a:xfrm>
            <a:prstGeom prst="rect">
              <a:avLst/>
            </a:prstGeom>
          </p:spPr>
          <p:txBody>
            <a:bodyPr/>
            <a:lstStyle>
              <a:lvl1pPr marL="0" indent="0" algn="l" defTabSz="1828434" rtl="0" eaLnBrk="1" latinLnBrk="0" hangingPunct="1">
                <a:lnSpc>
                  <a:spcPct val="90000"/>
                </a:lnSpc>
                <a:spcBef>
                  <a:spcPts val="2000"/>
                </a:spcBef>
                <a:buFont typeface="Arial" charset="0"/>
                <a:buNone/>
                <a:defRPr lang="en-US" sz="48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1pPr>
              <a:lvl2pPr marL="914217" indent="0" algn="l" defTabSz="1828434" rtl="0" eaLnBrk="1" latinLnBrk="0" hangingPunct="1">
                <a:lnSpc>
                  <a:spcPct val="90000"/>
                </a:lnSpc>
                <a:spcBef>
                  <a:spcPts val="1000"/>
                </a:spcBef>
                <a:buFont typeface="Arial" charset="0"/>
                <a:buNone/>
                <a:defRPr lang="en-US" sz="40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2pPr>
              <a:lvl3pPr marL="1828434" indent="0" algn="l" defTabSz="1828434" rtl="0" eaLnBrk="1" latinLnBrk="0" hangingPunct="1">
                <a:lnSpc>
                  <a:spcPct val="90000"/>
                </a:lnSpc>
                <a:spcBef>
                  <a:spcPts val="1000"/>
                </a:spcBef>
                <a:buFont typeface="Arial" charset="0"/>
                <a:buNone/>
                <a:defRPr lang="en-US" sz="36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3pPr>
              <a:lvl4pPr marL="2742651" indent="0" algn="l" defTabSz="1828434" rtl="0" eaLnBrk="1" latinLnBrk="0" hangingPunct="1">
                <a:lnSpc>
                  <a:spcPct val="90000"/>
                </a:lnSpc>
                <a:spcBef>
                  <a:spcPts val="1000"/>
                </a:spcBef>
                <a:buFont typeface="Arial" charset="0"/>
                <a:buNone/>
                <a:defRPr lang="en-US" sz="32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4pPr>
              <a:lvl5pPr marL="3656868" indent="0" algn="l" defTabSz="1828434" rtl="0" eaLnBrk="1" latinLnBrk="0" hangingPunct="1">
                <a:lnSpc>
                  <a:spcPct val="90000"/>
                </a:lnSpc>
                <a:spcBef>
                  <a:spcPts val="1000"/>
                </a:spcBef>
                <a:buFont typeface="Arial" charset="0"/>
                <a:buNone/>
                <a:defRPr lang="en-US" sz="3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endParaRPr lang="en-CA" dirty="0">
                <a:latin typeface="+mj-lt"/>
              </a:endParaRPr>
            </a:p>
          </p:txBody>
        </p:sp>
      </p:grpSp>
      <p:pic>
        <p:nvPicPr>
          <p:cNvPr id="4" name="Picture 3" descr="A screenshot of a cell phone&#10;&#10;Description automatically generated">
            <a:extLst>
              <a:ext uri="{FF2B5EF4-FFF2-40B4-BE49-F238E27FC236}">
                <a16:creationId xmlns:a16="http://schemas.microsoft.com/office/drawing/2014/main" id="{454639EF-04C2-41DE-BFA3-14E1A21972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9127" y="3382944"/>
            <a:ext cx="16548523" cy="10475892"/>
          </a:xfrm>
          <a:prstGeom prst="rect">
            <a:avLst/>
          </a:prstGeom>
        </p:spPr>
      </p:pic>
      <p:sp>
        <p:nvSpPr>
          <p:cNvPr id="10" name="Rectangle 9">
            <a:extLst>
              <a:ext uri="{FF2B5EF4-FFF2-40B4-BE49-F238E27FC236}">
                <a16:creationId xmlns:a16="http://schemas.microsoft.com/office/drawing/2014/main" id="{5588212D-C459-4493-A7F8-846D1AB1A252}"/>
              </a:ext>
            </a:extLst>
          </p:cNvPr>
          <p:cNvSpPr/>
          <p:nvPr/>
        </p:nvSpPr>
        <p:spPr>
          <a:xfrm>
            <a:off x="282853" y="5088076"/>
            <a:ext cx="7263421" cy="52941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Avg. Log Vol./ m3 Delivered</a:t>
            </a:r>
          </a:p>
          <a:p>
            <a:pPr algn="ctr"/>
            <a:r>
              <a:rPr lang="en-US" b="1" dirty="0">
                <a:solidFill>
                  <a:schemeClr val="tx1"/>
                </a:solidFill>
              </a:rPr>
              <a:t>         Grey Stage               Green</a:t>
            </a:r>
          </a:p>
          <a:p>
            <a:r>
              <a:rPr lang="en-US" b="1" dirty="0">
                <a:solidFill>
                  <a:schemeClr val="tx1"/>
                </a:solidFill>
              </a:rPr>
              <a:t>Canfor             0.423                       0.474</a:t>
            </a:r>
          </a:p>
          <a:p>
            <a:r>
              <a:rPr lang="en-US" b="1" dirty="0">
                <a:solidFill>
                  <a:schemeClr val="tx1"/>
                </a:solidFill>
              </a:rPr>
              <a:t>Dunkley          0.453                       0.393</a:t>
            </a:r>
          </a:p>
          <a:p>
            <a:r>
              <a:rPr lang="en-US" b="1" dirty="0">
                <a:solidFill>
                  <a:schemeClr val="tx1"/>
                </a:solidFill>
              </a:rPr>
              <a:t>West Fraser   0.475                       0.395</a:t>
            </a:r>
          </a:p>
          <a:p>
            <a:r>
              <a:rPr lang="en-US" b="1" dirty="0">
                <a:solidFill>
                  <a:schemeClr val="tx1"/>
                </a:solidFill>
              </a:rPr>
              <a:t>Average          0.448                       0.416</a:t>
            </a:r>
          </a:p>
        </p:txBody>
      </p:sp>
    </p:spTree>
    <p:extLst>
      <p:ext uri="{BB962C8B-B14F-4D97-AF65-F5344CB8AC3E}">
        <p14:creationId xmlns:p14="http://schemas.microsoft.com/office/powerpoint/2010/main" val="772123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4157525" y="11278337"/>
            <a:ext cx="4099199" cy="461665"/>
          </a:xfrm>
          <a:prstGeom prst="rect">
            <a:avLst/>
          </a:prstGeom>
          <a:noFill/>
        </p:spPr>
        <p:txBody>
          <a:bodyPr wrap="square" rtlCol="0">
            <a:spAutoFit/>
          </a:bodyPr>
          <a:lstStyle/>
          <a:p>
            <a:pPr algn="ctr"/>
            <a:r>
              <a:rPr lang="en-US" sz="2400" spc="600" dirty="0">
                <a:solidFill>
                  <a:schemeClr val="bg2"/>
                </a:solidFill>
                <a:latin typeface="Calibri" panose="020F0502020204030204" pitchFamily="34" charset="0"/>
                <a:ea typeface="Montserrat" charset="0"/>
                <a:cs typeface="Montserrat" charset="0"/>
              </a:rPr>
              <a:t>LEARN MORE</a:t>
            </a:r>
            <a:endParaRPr lang="en-US" sz="4000" spc="600" dirty="0">
              <a:solidFill>
                <a:schemeClr val="bg2"/>
              </a:solidFill>
              <a:latin typeface="Calibri" panose="020F0502020204030204" pitchFamily="34" charset="0"/>
              <a:ea typeface="Montserrat" charset="0"/>
              <a:cs typeface="Montserrat" charset="0"/>
            </a:endParaRPr>
          </a:p>
        </p:txBody>
      </p:sp>
      <p:sp>
        <p:nvSpPr>
          <p:cNvPr id="7" name="TextBox 6">
            <a:extLst>
              <a:ext uri="{FF2B5EF4-FFF2-40B4-BE49-F238E27FC236}">
                <a16:creationId xmlns:a16="http://schemas.microsoft.com/office/drawing/2014/main" id="{377F7D68-A1D4-47FC-97E7-BCC50AB7E249}"/>
              </a:ext>
            </a:extLst>
          </p:cNvPr>
          <p:cNvSpPr txBox="1"/>
          <p:nvPr/>
        </p:nvSpPr>
        <p:spPr>
          <a:xfrm>
            <a:off x="2326154" y="1443687"/>
            <a:ext cx="18545025" cy="1200329"/>
          </a:xfrm>
          <a:prstGeom prst="rect">
            <a:avLst/>
          </a:prstGeom>
          <a:noFill/>
        </p:spPr>
        <p:txBody>
          <a:bodyPr wrap="square" rtlCol="0">
            <a:spAutoFit/>
          </a:bodyPr>
          <a:lstStyle/>
          <a:p>
            <a:pPr algn="ctr"/>
            <a:r>
              <a:rPr lang="en-US" sz="7200" b="1" spc="600" dirty="0">
                <a:solidFill>
                  <a:srgbClr val="56B146"/>
                </a:solidFill>
                <a:latin typeface="+mj-lt"/>
                <a:ea typeface="Montserrat" charset="0"/>
                <a:cs typeface="Montserrat" charset="0"/>
              </a:rPr>
              <a:t>Summary</a:t>
            </a:r>
          </a:p>
        </p:txBody>
      </p:sp>
      <p:grpSp>
        <p:nvGrpSpPr>
          <p:cNvPr id="15" name="Group 14">
            <a:extLst>
              <a:ext uri="{FF2B5EF4-FFF2-40B4-BE49-F238E27FC236}">
                <a16:creationId xmlns:a16="http://schemas.microsoft.com/office/drawing/2014/main" id="{EBF06122-6D12-4BC7-8143-232AA8AC197A}"/>
              </a:ext>
            </a:extLst>
          </p:cNvPr>
          <p:cNvGrpSpPr/>
          <p:nvPr/>
        </p:nvGrpSpPr>
        <p:grpSpPr>
          <a:xfrm>
            <a:off x="1168400" y="427815"/>
            <a:ext cx="23209250" cy="5782485"/>
            <a:chOff x="6357257" y="2153427"/>
            <a:chExt cx="17204492" cy="5782485"/>
          </a:xfrm>
        </p:grpSpPr>
        <p:sp>
          <p:nvSpPr>
            <p:cNvPr id="16" name="Espace réservé du texte 72">
              <a:extLst>
                <a:ext uri="{FF2B5EF4-FFF2-40B4-BE49-F238E27FC236}">
                  <a16:creationId xmlns:a16="http://schemas.microsoft.com/office/drawing/2014/main" id="{78490B7F-E012-4601-918D-6392E17FCE29}"/>
                </a:ext>
              </a:extLst>
            </p:cNvPr>
            <p:cNvSpPr txBox="1">
              <a:spLocks/>
            </p:cNvSpPr>
            <p:nvPr/>
          </p:nvSpPr>
          <p:spPr>
            <a:xfrm>
              <a:off x="6357257" y="2153427"/>
              <a:ext cx="7387388" cy="621028"/>
            </a:xfrm>
            <a:prstGeom prst="rect">
              <a:avLst/>
            </a:prstGeom>
          </p:spPr>
          <p:txBody>
            <a:bodyPr/>
            <a:lstStyle>
              <a:lvl1pPr marL="0" indent="0" algn="l" defTabSz="1828434" rtl="0" eaLnBrk="1" latinLnBrk="0" hangingPunct="1">
                <a:lnSpc>
                  <a:spcPct val="90000"/>
                </a:lnSpc>
                <a:spcBef>
                  <a:spcPts val="2000"/>
                </a:spcBef>
                <a:buFont typeface="Arial" charset="0"/>
                <a:buNone/>
                <a:defRPr lang="en-US" sz="48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1pPr>
              <a:lvl2pPr marL="914217" indent="0" algn="l" defTabSz="1828434" rtl="0" eaLnBrk="1" latinLnBrk="0" hangingPunct="1">
                <a:lnSpc>
                  <a:spcPct val="90000"/>
                </a:lnSpc>
                <a:spcBef>
                  <a:spcPts val="1000"/>
                </a:spcBef>
                <a:buFont typeface="Arial" charset="0"/>
                <a:buNone/>
                <a:defRPr lang="en-US" sz="40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2pPr>
              <a:lvl3pPr marL="1828434" indent="0" algn="l" defTabSz="1828434" rtl="0" eaLnBrk="1" latinLnBrk="0" hangingPunct="1">
                <a:lnSpc>
                  <a:spcPct val="90000"/>
                </a:lnSpc>
                <a:spcBef>
                  <a:spcPts val="1000"/>
                </a:spcBef>
                <a:buFont typeface="Arial" charset="0"/>
                <a:buNone/>
                <a:defRPr lang="en-US" sz="36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3pPr>
              <a:lvl4pPr marL="2742651" indent="0" algn="l" defTabSz="1828434" rtl="0" eaLnBrk="1" latinLnBrk="0" hangingPunct="1">
                <a:lnSpc>
                  <a:spcPct val="90000"/>
                </a:lnSpc>
                <a:spcBef>
                  <a:spcPts val="1000"/>
                </a:spcBef>
                <a:buFont typeface="Arial" charset="0"/>
                <a:buNone/>
                <a:defRPr lang="en-US" sz="32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4pPr>
              <a:lvl5pPr marL="3656868" indent="0" algn="l" defTabSz="1828434" rtl="0" eaLnBrk="1" latinLnBrk="0" hangingPunct="1">
                <a:lnSpc>
                  <a:spcPct val="90000"/>
                </a:lnSpc>
                <a:spcBef>
                  <a:spcPts val="1000"/>
                </a:spcBef>
                <a:buFont typeface="Arial" charset="0"/>
                <a:buNone/>
                <a:defRPr lang="en-US" sz="3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endParaRPr lang="fr-CA" b="1" dirty="0">
                <a:solidFill>
                  <a:srgbClr val="56B146"/>
                </a:solidFill>
                <a:latin typeface="+mj-lt"/>
              </a:endParaRPr>
            </a:p>
          </p:txBody>
        </p:sp>
        <p:sp>
          <p:nvSpPr>
            <p:cNvPr id="18" name="Espace réservé du texte 73">
              <a:extLst>
                <a:ext uri="{FF2B5EF4-FFF2-40B4-BE49-F238E27FC236}">
                  <a16:creationId xmlns:a16="http://schemas.microsoft.com/office/drawing/2014/main" id="{C1C7FB9A-8ACA-4C6E-9011-2925719D6F67}"/>
                </a:ext>
              </a:extLst>
            </p:cNvPr>
            <p:cNvSpPr txBox="1">
              <a:spLocks/>
            </p:cNvSpPr>
            <p:nvPr/>
          </p:nvSpPr>
          <p:spPr>
            <a:xfrm>
              <a:off x="6357257" y="3169299"/>
              <a:ext cx="17204492" cy="4766613"/>
            </a:xfrm>
            <a:prstGeom prst="rect">
              <a:avLst/>
            </a:prstGeom>
          </p:spPr>
          <p:txBody>
            <a:bodyPr/>
            <a:lstStyle>
              <a:lvl1pPr marL="0" indent="0" algn="l" defTabSz="1828434" rtl="0" eaLnBrk="1" latinLnBrk="0" hangingPunct="1">
                <a:lnSpc>
                  <a:spcPct val="90000"/>
                </a:lnSpc>
                <a:spcBef>
                  <a:spcPts val="2000"/>
                </a:spcBef>
                <a:buFont typeface="Arial" charset="0"/>
                <a:buNone/>
                <a:defRPr lang="en-US" sz="48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1pPr>
              <a:lvl2pPr marL="914217" indent="0" algn="l" defTabSz="1828434" rtl="0" eaLnBrk="1" latinLnBrk="0" hangingPunct="1">
                <a:lnSpc>
                  <a:spcPct val="90000"/>
                </a:lnSpc>
                <a:spcBef>
                  <a:spcPts val="1000"/>
                </a:spcBef>
                <a:buFont typeface="Arial" charset="0"/>
                <a:buNone/>
                <a:defRPr lang="en-US" sz="40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2pPr>
              <a:lvl3pPr marL="1828434" indent="0" algn="l" defTabSz="1828434" rtl="0" eaLnBrk="1" latinLnBrk="0" hangingPunct="1">
                <a:lnSpc>
                  <a:spcPct val="90000"/>
                </a:lnSpc>
                <a:spcBef>
                  <a:spcPts val="1000"/>
                </a:spcBef>
                <a:buFont typeface="Arial" charset="0"/>
                <a:buNone/>
                <a:defRPr lang="en-US" sz="36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3pPr>
              <a:lvl4pPr marL="2742651" indent="0" algn="l" defTabSz="1828434" rtl="0" eaLnBrk="1" latinLnBrk="0" hangingPunct="1">
                <a:lnSpc>
                  <a:spcPct val="90000"/>
                </a:lnSpc>
                <a:spcBef>
                  <a:spcPts val="1000"/>
                </a:spcBef>
                <a:buFont typeface="Arial" charset="0"/>
                <a:buNone/>
                <a:defRPr lang="en-US" sz="32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4pPr>
              <a:lvl5pPr marL="3656868" indent="0" algn="l" defTabSz="1828434" rtl="0" eaLnBrk="1" latinLnBrk="0" hangingPunct="1">
                <a:lnSpc>
                  <a:spcPct val="90000"/>
                </a:lnSpc>
                <a:spcBef>
                  <a:spcPts val="1000"/>
                </a:spcBef>
                <a:buFont typeface="Arial" charset="0"/>
                <a:buNone/>
                <a:defRPr lang="en-US" sz="3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endParaRPr lang="en-CA" dirty="0">
                <a:latin typeface="+mj-lt"/>
              </a:endParaRPr>
            </a:p>
          </p:txBody>
        </p:sp>
      </p:grpSp>
      <p:pic>
        <p:nvPicPr>
          <p:cNvPr id="6" name="Picture 5" descr="A screenshot of a cell phone&#10;&#10;Description automatically generated">
            <a:extLst>
              <a:ext uri="{FF2B5EF4-FFF2-40B4-BE49-F238E27FC236}">
                <a16:creationId xmlns:a16="http://schemas.microsoft.com/office/drawing/2014/main" id="{BFEF8A38-795C-4013-B00A-4A35C5E348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6588" y="2977007"/>
            <a:ext cx="17804591" cy="9057387"/>
          </a:xfrm>
          <a:prstGeom prst="rect">
            <a:avLst/>
          </a:prstGeom>
        </p:spPr>
      </p:pic>
    </p:spTree>
    <p:extLst>
      <p:ext uri="{BB962C8B-B14F-4D97-AF65-F5344CB8AC3E}">
        <p14:creationId xmlns:p14="http://schemas.microsoft.com/office/powerpoint/2010/main" val="3294384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4157525" y="11278337"/>
            <a:ext cx="4099199" cy="461665"/>
          </a:xfrm>
          <a:prstGeom prst="rect">
            <a:avLst/>
          </a:prstGeom>
          <a:noFill/>
        </p:spPr>
        <p:txBody>
          <a:bodyPr wrap="square" rtlCol="0">
            <a:spAutoFit/>
          </a:bodyPr>
          <a:lstStyle/>
          <a:p>
            <a:pPr algn="ctr"/>
            <a:r>
              <a:rPr lang="en-US" sz="2400" spc="600" dirty="0">
                <a:solidFill>
                  <a:schemeClr val="bg2"/>
                </a:solidFill>
                <a:latin typeface="Calibri" panose="020F0502020204030204" pitchFamily="34" charset="0"/>
                <a:ea typeface="Montserrat" charset="0"/>
                <a:cs typeface="Montserrat" charset="0"/>
              </a:rPr>
              <a:t>LEARN MORE</a:t>
            </a:r>
            <a:endParaRPr lang="en-US" sz="4000" spc="600" dirty="0">
              <a:solidFill>
                <a:schemeClr val="bg2"/>
              </a:solidFill>
              <a:latin typeface="Calibri" panose="020F0502020204030204" pitchFamily="34" charset="0"/>
              <a:ea typeface="Montserrat" charset="0"/>
              <a:cs typeface="Montserrat" charset="0"/>
            </a:endParaRPr>
          </a:p>
        </p:txBody>
      </p:sp>
      <p:sp>
        <p:nvSpPr>
          <p:cNvPr id="7" name="TextBox 6">
            <a:extLst>
              <a:ext uri="{FF2B5EF4-FFF2-40B4-BE49-F238E27FC236}">
                <a16:creationId xmlns:a16="http://schemas.microsoft.com/office/drawing/2014/main" id="{377F7D68-A1D4-47FC-97E7-BCC50AB7E249}"/>
              </a:ext>
            </a:extLst>
          </p:cNvPr>
          <p:cNvSpPr txBox="1"/>
          <p:nvPr/>
        </p:nvSpPr>
        <p:spPr>
          <a:xfrm>
            <a:off x="2326154" y="1881835"/>
            <a:ext cx="18545025" cy="1200329"/>
          </a:xfrm>
          <a:prstGeom prst="rect">
            <a:avLst/>
          </a:prstGeom>
          <a:noFill/>
        </p:spPr>
        <p:txBody>
          <a:bodyPr wrap="square" rtlCol="0">
            <a:spAutoFit/>
          </a:bodyPr>
          <a:lstStyle/>
          <a:p>
            <a:pPr algn="ctr"/>
            <a:r>
              <a:rPr lang="en-US" sz="7200" b="1" spc="600" dirty="0">
                <a:solidFill>
                  <a:srgbClr val="56B146"/>
                </a:solidFill>
                <a:latin typeface="+mj-lt"/>
                <a:ea typeface="Montserrat" charset="0"/>
                <a:cs typeface="Montserrat" charset="0"/>
              </a:rPr>
              <a:t>Summary Observations Bush Operation</a:t>
            </a:r>
          </a:p>
        </p:txBody>
      </p:sp>
      <p:grpSp>
        <p:nvGrpSpPr>
          <p:cNvPr id="15" name="Group 14">
            <a:extLst>
              <a:ext uri="{FF2B5EF4-FFF2-40B4-BE49-F238E27FC236}">
                <a16:creationId xmlns:a16="http://schemas.microsoft.com/office/drawing/2014/main" id="{EBF06122-6D12-4BC7-8143-232AA8AC197A}"/>
              </a:ext>
            </a:extLst>
          </p:cNvPr>
          <p:cNvGrpSpPr/>
          <p:nvPr/>
        </p:nvGrpSpPr>
        <p:grpSpPr>
          <a:xfrm>
            <a:off x="1168400" y="427815"/>
            <a:ext cx="23209250" cy="5782485"/>
            <a:chOff x="6357257" y="2153427"/>
            <a:chExt cx="17204492" cy="5782485"/>
          </a:xfrm>
        </p:grpSpPr>
        <p:sp>
          <p:nvSpPr>
            <p:cNvPr id="16" name="Espace réservé du texte 72">
              <a:extLst>
                <a:ext uri="{FF2B5EF4-FFF2-40B4-BE49-F238E27FC236}">
                  <a16:creationId xmlns:a16="http://schemas.microsoft.com/office/drawing/2014/main" id="{78490B7F-E012-4601-918D-6392E17FCE29}"/>
                </a:ext>
              </a:extLst>
            </p:cNvPr>
            <p:cNvSpPr txBox="1">
              <a:spLocks/>
            </p:cNvSpPr>
            <p:nvPr/>
          </p:nvSpPr>
          <p:spPr>
            <a:xfrm>
              <a:off x="6357257" y="2153427"/>
              <a:ext cx="7387388" cy="621028"/>
            </a:xfrm>
            <a:prstGeom prst="rect">
              <a:avLst/>
            </a:prstGeom>
          </p:spPr>
          <p:txBody>
            <a:bodyPr/>
            <a:lstStyle>
              <a:lvl1pPr marL="0" indent="0" algn="l" defTabSz="1828434" rtl="0" eaLnBrk="1" latinLnBrk="0" hangingPunct="1">
                <a:lnSpc>
                  <a:spcPct val="90000"/>
                </a:lnSpc>
                <a:spcBef>
                  <a:spcPts val="2000"/>
                </a:spcBef>
                <a:buFont typeface="Arial" charset="0"/>
                <a:buNone/>
                <a:defRPr lang="en-US" sz="48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1pPr>
              <a:lvl2pPr marL="914217" indent="0" algn="l" defTabSz="1828434" rtl="0" eaLnBrk="1" latinLnBrk="0" hangingPunct="1">
                <a:lnSpc>
                  <a:spcPct val="90000"/>
                </a:lnSpc>
                <a:spcBef>
                  <a:spcPts val="1000"/>
                </a:spcBef>
                <a:buFont typeface="Arial" charset="0"/>
                <a:buNone/>
                <a:defRPr lang="en-US" sz="40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2pPr>
              <a:lvl3pPr marL="1828434" indent="0" algn="l" defTabSz="1828434" rtl="0" eaLnBrk="1" latinLnBrk="0" hangingPunct="1">
                <a:lnSpc>
                  <a:spcPct val="90000"/>
                </a:lnSpc>
                <a:spcBef>
                  <a:spcPts val="1000"/>
                </a:spcBef>
                <a:buFont typeface="Arial" charset="0"/>
                <a:buNone/>
                <a:defRPr lang="en-US" sz="36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3pPr>
              <a:lvl4pPr marL="2742651" indent="0" algn="l" defTabSz="1828434" rtl="0" eaLnBrk="1" latinLnBrk="0" hangingPunct="1">
                <a:lnSpc>
                  <a:spcPct val="90000"/>
                </a:lnSpc>
                <a:spcBef>
                  <a:spcPts val="1000"/>
                </a:spcBef>
                <a:buFont typeface="Arial" charset="0"/>
                <a:buNone/>
                <a:defRPr lang="en-US" sz="32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4pPr>
              <a:lvl5pPr marL="3656868" indent="0" algn="l" defTabSz="1828434" rtl="0" eaLnBrk="1" latinLnBrk="0" hangingPunct="1">
                <a:lnSpc>
                  <a:spcPct val="90000"/>
                </a:lnSpc>
                <a:spcBef>
                  <a:spcPts val="1000"/>
                </a:spcBef>
                <a:buFont typeface="Arial" charset="0"/>
                <a:buNone/>
                <a:defRPr lang="en-US" sz="3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endParaRPr lang="fr-CA" b="1" dirty="0">
                <a:solidFill>
                  <a:srgbClr val="56B146"/>
                </a:solidFill>
                <a:latin typeface="+mj-lt"/>
              </a:endParaRPr>
            </a:p>
          </p:txBody>
        </p:sp>
        <p:sp>
          <p:nvSpPr>
            <p:cNvPr id="18" name="Espace réservé du texte 73">
              <a:extLst>
                <a:ext uri="{FF2B5EF4-FFF2-40B4-BE49-F238E27FC236}">
                  <a16:creationId xmlns:a16="http://schemas.microsoft.com/office/drawing/2014/main" id="{C1C7FB9A-8ACA-4C6E-9011-2925719D6F67}"/>
                </a:ext>
              </a:extLst>
            </p:cNvPr>
            <p:cNvSpPr txBox="1">
              <a:spLocks/>
            </p:cNvSpPr>
            <p:nvPr/>
          </p:nvSpPr>
          <p:spPr>
            <a:xfrm>
              <a:off x="6357257" y="3169299"/>
              <a:ext cx="17204492" cy="4766613"/>
            </a:xfrm>
            <a:prstGeom prst="rect">
              <a:avLst/>
            </a:prstGeom>
          </p:spPr>
          <p:txBody>
            <a:bodyPr/>
            <a:lstStyle>
              <a:lvl1pPr marL="0" indent="0" algn="l" defTabSz="1828434" rtl="0" eaLnBrk="1" latinLnBrk="0" hangingPunct="1">
                <a:lnSpc>
                  <a:spcPct val="90000"/>
                </a:lnSpc>
                <a:spcBef>
                  <a:spcPts val="2000"/>
                </a:spcBef>
                <a:buFont typeface="Arial" charset="0"/>
                <a:buNone/>
                <a:defRPr lang="en-US" sz="48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1pPr>
              <a:lvl2pPr marL="914217" indent="0" algn="l" defTabSz="1828434" rtl="0" eaLnBrk="1" latinLnBrk="0" hangingPunct="1">
                <a:lnSpc>
                  <a:spcPct val="90000"/>
                </a:lnSpc>
                <a:spcBef>
                  <a:spcPts val="1000"/>
                </a:spcBef>
                <a:buFont typeface="Arial" charset="0"/>
                <a:buNone/>
                <a:defRPr lang="en-US" sz="40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2pPr>
              <a:lvl3pPr marL="1828434" indent="0" algn="l" defTabSz="1828434" rtl="0" eaLnBrk="1" latinLnBrk="0" hangingPunct="1">
                <a:lnSpc>
                  <a:spcPct val="90000"/>
                </a:lnSpc>
                <a:spcBef>
                  <a:spcPts val="1000"/>
                </a:spcBef>
                <a:buFont typeface="Arial" charset="0"/>
                <a:buNone/>
                <a:defRPr lang="en-US" sz="36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3pPr>
              <a:lvl4pPr marL="2742651" indent="0" algn="l" defTabSz="1828434" rtl="0" eaLnBrk="1" latinLnBrk="0" hangingPunct="1">
                <a:lnSpc>
                  <a:spcPct val="90000"/>
                </a:lnSpc>
                <a:spcBef>
                  <a:spcPts val="1000"/>
                </a:spcBef>
                <a:buFont typeface="Arial" charset="0"/>
                <a:buNone/>
                <a:defRPr lang="en-US" sz="320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defRPr>
              </a:lvl4pPr>
              <a:lvl5pPr marL="3656868" indent="0" algn="l" defTabSz="1828434" rtl="0" eaLnBrk="1" latinLnBrk="0" hangingPunct="1">
                <a:lnSpc>
                  <a:spcPct val="90000"/>
                </a:lnSpc>
                <a:spcBef>
                  <a:spcPts val="1000"/>
                </a:spcBef>
                <a:buFont typeface="Arial" charset="0"/>
                <a:buNone/>
                <a:defRPr lang="en-US" sz="32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endParaRPr lang="en-CA" dirty="0">
                <a:latin typeface="+mj-lt"/>
              </a:endParaRPr>
            </a:p>
          </p:txBody>
        </p:sp>
      </p:grpSp>
      <p:sp>
        <p:nvSpPr>
          <p:cNvPr id="4" name="Text Placeholder 3">
            <a:extLst>
              <a:ext uri="{FF2B5EF4-FFF2-40B4-BE49-F238E27FC236}">
                <a16:creationId xmlns:a16="http://schemas.microsoft.com/office/drawing/2014/main" id="{11B6AAE1-1B86-4731-B225-5B18B1A2AFBA}"/>
              </a:ext>
            </a:extLst>
          </p:cNvPr>
          <p:cNvSpPr>
            <a:spLocks noGrp="1"/>
          </p:cNvSpPr>
          <p:nvPr>
            <p:ph type="body" sz="quarter" idx="11"/>
          </p:nvPr>
        </p:nvSpPr>
        <p:spPr/>
        <p:txBody>
          <a:bodyPr/>
          <a:lstStyle/>
          <a:p>
            <a:endParaRPr lang="en-US"/>
          </a:p>
        </p:txBody>
      </p:sp>
      <p:sp>
        <p:nvSpPr>
          <p:cNvPr id="5" name="Text Placeholder 4">
            <a:extLst>
              <a:ext uri="{FF2B5EF4-FFF2-40B4-BE49-F238E27FC236}">
                <a16:creationId xmlns:a16="http://schemas.microsoft.com/office/drawing/2014/main" id="{C8C13660-9E42-45C5-BD1A-724B6DFAAEC7}"/>
              </a:ext>
            </a:extLst>
          </p:cNvPr>
          <p:cNvSpPr>
            <a:spLocks noGrp="1"/>
          </p:cNvSpPr>
          <p:nvPr>
            <p:ph type="body" sz="quarter" idx="14"/>
          </p:nvPr>
        </p:nvSpPr>
        <p:spPr/>
        <p:txBody>
          <a:bodyPr/>
          <a:lstStyle/>
          <a:p>
            <a:pPr marL="685800" indent="-685800">
              <a:buFont typeface="Arial" panose="020B0604020202020204" pitchFamily="34" charset="0"/>
              <a:buChar char="•"/>
            </a:pPr>
            <a:r>
              <a:rPr lang="en-US" dirty="0"/>
              <a:t>Processor operators were challenged with determining whether or not a log was rotten (pulp log) or sound (saw Log), especially if wood was white and punky.</a:t>
            </a:r>
          </a:p>
          <a:p>
            <a:pPr marL="685800" indent="-685800">
              <a:buFont typeface="Arial" panose="020B0604020202020204" pitchFamily="34" charset="0"/>
              <a:buChar char="•"/>
            </a:pPr>
            <a:r>
              <a:rPr lang="en-US" dirty="0"/>
              <a:t>Larger dead spruce produced a significant amount of butt logs that became pulp.</a:t>
            </a:r>
          </a:p>
          <a:p>
            <a:pPr marL="685800" indent="-685800">
              <a:buFont typeface="Arial" panose="020B0604020202020204" pitchFamily="34" charset="0"/>
              <a:buChar char="•"/>
            </a:pPr>
            <a:r>
              <a:rPr lang="en-US" dirty="0"/>
              <a:t>Significant volume was lost  from both long butting and broken tops on larger stems which were broken off at the stump – approximately 17% volume loss.</a:t>
            </a:r>
          </a:p>
          <a:p>
            <a:pPr marL="685800" indent="-685800">
              <a:buFont typeface="Arial" panose="020B0604020202020204" pitchFamily="34" charset="0"/>
              <a:buChar char="•"/>
            </a:pPr>
            <a:r>
              <a:rPr lang="en-US" dirty="0"/>
              <a:t>Pure live green spruce stands produce very low volumes of pulp logs – approximately 3%.</a:t>
            </a:r>
          </a:p>
        </p:txBody>
      </p:sp>
    </p:spTree>
    <p:extLst>
      <p:ext uri="{BB962C8B-B14F-4D97-AF65-F5344CB8AC3E}">
        <p14:creationId xmlns:p14="http://schemas.microsoft.com/office/powerpoint/2010/main" val="2982680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585791" y="1713161"/>
            <a:ext cx="2341789" cy="1466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2701" dirty="0"/>
          </a:p>
        </p:txBody>
      </p:sp>
      <p:sp>
        <p:nvSpPr>
          <p:cNvPr id="18" name="Titre 17"/>
          <p:cNvSpPr>
            <a:spLocks noGrp="1"/>
          </p:cNvSpPr>
          <p:nvPr>
            <p:ph type="title"/>
          </p:nvPr>
        </p:nvSpPr>
        <p:spPr>
          <a:xfrm>
            <a:off x="3635100" y="6681940"/>
            <a:ext cx="17292478" cy="1022700"/>
          </a:xfrm>
        </p:spPr>
        <p:txBody>
          <a:bodyPr>
            <a:normAutofit/>
          </a:bodyPr>
          <a:lstStyle/>
          <a:p>
            <a:pPr algn="ctr"/>
            <a:r>
              <a:rPr lang="en-US" dirty="0">
                <a:latin typeface="calibri"/>
                <a:cs typeface="calibri"/>
              </a:rPr>
              <a:t>Effects of Spruce Beetle Attack on Lumber </a:t>
            </a:r>
            <a:endParaRPr lang="en-US" noProof="0" dirty="0">
              <a:latin typeface="calibri"/>
              <a:cs typeface="calibri"/>
            </a:endParaRPr>
          </a:p>
        </p:txBody>
      </p:sp>
      <p:sp>
        <p:nvSpPr>
          <p:cNvPr id="19" name="Espace réservé du texte 18"/>
          <p:cNvSpPr>
            <a:spLocks noGrp="1"/>
          </p:cNvSpPr>
          <p:nvPr>
            <p:ph type="body" sz="quarter" idx="13"/>
          </p:nvPr>
        </p:nvSpPr>
        <p:spPr>
          <a:xfrm>
            <a:off x="7583209" y="10451613"/>
            <a:ext cx="8887298" cy="603804"/>
          </a:xfrm>
        </p:spPr>
        <p:txBody>
          <a:bodyPr>
            <a:normAutofit lnSpcReduction="10000"/>
          </a:bodyPr>
          <a:lstStyle/>
          <a:p>
            <a:r>
              <a:rPr lang="fr-CA" dirty="0"/>
              <a:t>May 8, 2020 </a:t>
            </a:r>
          </a:p>
        </p:txBody>
      </p:sp>
      <p:sp>
        <p:nvSpPr>
          <p:cNvPr id="20" name="Espace réservé du texte 19"/>
          <p:cNvSpPr>
            <a:spLocks noGrp="1"/>
          </p:cNvSpPr>
          <p:nvPr>
            <p:ph type="body" sz="quarter" idx="14"/>
          </p:nvPr>
        </p:nvSpPr>
        <p:spPr>
          <a:xfrm>
            <a:off x="8232540" y="8931767"/>
            <a:ext cx="7588639" cy="803904"/>
          </a:xfrm>
        </p:spPr>
        <p:txBody>
          <a:bodyPr vert="horz" lIns="137168" tIns="68584" rIns="137168" bIns="68584" rtlCol="0" anchor="t">
            <a:noAutofit/>
          </a:bodyPr>
          <a:lstStyle/>
          <a:p>
            <a:r>
              <a:rPr lang="fr-CA" dirty="0">
                <a:latin typeface="calibri"/>
                <a:cs typeface="calibri"/>
              </a:rPr>
              <a:t>Bruce Lehmann    David Belyea</a:t>
            </a:r>
          </a:p>
          <a:p>
            <a:endParaRPr lang="fr-CA" dirty="0"/>
          </a:p>
        </p:txBody>
      </p:sp>
      <p:sp>
        <p:nvSpPr>
          <p:cNvPr id="11" name="Espace réservé du texte 19"/>
          <p:cNvSpPr>
            <a:spLocks noGrp="1"/>
          </p:cNvSpPr>
          <p:nvPr>
            <p:ph type="body" sz="quarter" idx="15"/>
          </p:nvPr>
        </p:nvSpPr>
        <p:spPr>
          <a:xfrm>
            <a:off x="3635101" y="7906145"/>
            <a:ext cx="17101057" cy="803904"/>
          </a:xfrm>
        </p:spPr>
        <p:txBody>
          <a:bodyPr>
            <a:normAutofit/>
          </a:bodyPr>
          <a:lstStyle/>
          <a:p>
            <a:r>
              <a:rPr lang="fr-CA" sz="4400" dirty="0"/>
              <a:t>Report on Sawmill Tests</a:t>
            </a:r>
          </a:p>
        </p:txBody>
      </p:sp>
      <p:pic>
        <p:nvPicPr>
          <p:cNvPr id="12" name="Picture 11"/>
          <p:cNvPicPr>
            <a:picLocks noChangeAspect="1"/>
          </p:cNvPicPr>
          <p:nvPr/>
        </p:nvPicPr>
        <p:blipFill rotWithShape="1">
          <a:blip r:embed="rId3" cstate="email">
            <a:extLst>
              <a:ext uri="{28A0092B-C50C-407E-A947-70E740481C1C}">
                <a14:useLocalDpi xmlns:a14="http://schemas.microsoft.com/office/drawing/2010/main" val="0"/>
              </a:ext>
            </a:extLst>
          </a:blip>
          <a:srcRect l="1923"/>
          <a:stretch/>
        </p:blipFill>
        <p:spPr>
          <a:xfrm>
            <a:off x="14175397" y="684996"/>
            <a:ext cx="6907332" cy="5910477"/>
          </a:xfrm>
          <a:prstGeom prst="rect">
            <a:avLst/>
          </a:prstGeom>
        </p:spPr>
      </p:pic>
      <p:pic>
        <p:nvPicPr>
          <p:cNvPr id="4" name="Picture 3" descr="A picture containing fence, outdoor, pen, metal&#10;&#10;Description automatically generated">
            <a:extLst>
              <a:ext uri="{FF2B5EF4-FFF2-40B4-BE49-F238E27FC236}">
                <a16:creationId xmlns:a16="http://schemas.microsoft.com/office/drawing/2014/main" id="{4ED9E7F6-B9FD-411E-A67C-E50460755CF6}"/>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t="-8807" b="51140"/>
          <a:stretch/>
        </p:blipFill>
        <p:spPr>
          <a:xfrm>
            <a:off x="10984107" y="-4998002"/>
            <a:ext cx="5486400" cy="2180792"/>
          </a:xfrm>
          <a:prstGeom prst="rect">
            <a:avLst/>
          </a:prstGeom>
        </p:spPr>
      </p:pic>
      <p:pic>
        <p:nvPicPr>
          <p:cNvPr id="7" name="Picture 6" descr="A picture containing building, sitting, old, dirty&#10;&#10;Description automatically generated">
            <a:extLst>
              <a:ext uri="{FF2B5EF4-FFF2-40B4-BE49-F238E27FC236}">
                <a16:creationId xmlns:a16="http://schemas.microsoft.com/office/drawing/2014/main" id="{995398FB-F932-48C1-8222-1A8B2EC0AF28}"/>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r="16420"/>
          <a:stretch/>
        </p:blipFill>
        <p:spPr>
          <a:xfrm rot="5400000">
            <a:off x="2995935" y="983981"/>
            <a:ext cx="5910478" cy="5312505"/>
          </a:xfrm>
          <a:prstGeom prst="rect">
            <a:avLst/>
          </a:prstGeom>
        </p:spPr>
      </p:pic>
      <p:pic>
        <p:nvPicPr>
          <p:cNvPr id="10" name="Picture 9" descr="A wooden house&#10;&#10;Description automatically generated">
            <a:extLst>
              <a:ext uri="{FF2B5EF4-FFF2-40B4-BE49-F238E27FC236}">
                <a16:creationId xmlns:a16="http://schemas.microsoft.com/office/drawing/2014/main" id="{DB9750DA-4968-4B68-98B3-7EDD20568E94}"/>
              </a:ext>
            </a:extLst>
          </p:cNvPr>
          <p:cNvPicPr>
            <a:picLocks noChangeAspect="1"/>
          </p:cNvPicPr>
          <p:nvPr/>
        </p:nvPicPr>
        <p:blipFill rotWithShape="1">
          <a:blip r:embed="rId6" cstate="email">
            <a:extLst>
              <a:ext uri="{28A0092B-C50C-407E-A947-70E740481C1C}">
                <a14:useLocalDpi xmlns:a14="http://schemas.microsoft.com/office/drawing/2010/main" val="0"/>
              </a:ext>
            </a:extLst>
          </a:blip>
          <a:srcRect r="5101" b="14445"/>
          <a:stretch/>
        </p:blipFill>
        <p:spPr>
          <a:xfrm rot="5400000">
            <a:off x="8504061" y="1197571"/>
            <a:ext cx="5910479" cy="4885329"/>
          </a:xfrm>
          <a:prstGeom prst="rect">
            <a:avLst/>
          </a:prstGeom>
        </p:spPr>
      </p:pic>
    </p:spTree>
    <p:extLst>
      <p:ext uri="{BB962C8B-B14F-4D97-AF65-F5344CB8AC3E}">
        <p14:creationId xmlns:p14="http://schemas.microsoft.com/office/powerpoint/2010/main" val="2848621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E850E-6002-4E2C-B62E-7C7D86CD35CF}"/>
              </a:ext>
            </a:extLst>
          </p:cNvPr>
          <p:cNvSpPr>
            <a:spLocks noGrp="1"/>
          </p:cNvSpPr>
          <p:nvPr>
            <p:ph type="title"/>
          </p:nvPr>
        </p:nvSpPr>
        <p:spPr/>
        <p:txBody>
          <a:bodyPr/>
          <a:lstStyle/>
          <a:p>
            <a:r>
              <a:rPr lang="en-US" dirty="0"/>
              <a:t>Purpose and Scope</a:t>
            </a:r>
          </a:p>
        </p:txBody>
      </p:sp>
      <p:sp>
        <p:nvSpPr>
          <p:cNvPr id="3" name="Text Placeholder 2">
            <a:extLst>
              <a:ext uri="{FF2B5EF4-FFF2-40B4-BE49-F238E27FC236}">
                <a16:creationId xmlns:a16="http://schemas.microsoft.com/office/drawing/2014/main" id="{F8601E0E-E0EC-4BFE-AA72-38AFF197CECD}"/>
              </a:ext>
            </a:extLst>
          </p:cNvPr>
          <p:cNvSpPr>
            <a:spLocks noGrp="1"/>
          </p:cNvSpPr>
          <p:nvPr>
            <p:ph type="body" sz="quarter" idx="16"/>
          </p:nvPr>
        </p:nvSpPr>
        <p:spPr/>
        <p:txBody>
          <a:bodyPr/>
          <a:lstStyle/>
          <a:p>
            <a:r>
              <a:rPr lang="en-US" dirty="0"/>
              <a:t>Purpose:</a:t>
            </a:r>
          </a:p>
          <a:p>
            <a:pPr lvl="1"/>
            <a:r>
              <a:rPr lang="en-US" dirty="0"/>
              <a:t>Determine the change in lumber recovery and value caused by the attack of spruce bark beetle.</a:t>
            </a:r>
          </a:p>
          <a:p>
            <a:pPr lvl="1"/>
            <a:endParaRPr lang="en-US" dirty="0"/>
          </a:p>
          <a:p>
            <a:r>
              <a:rPr lang="en-US" dirty="0"/>
              <a:t>Method:</a:t>
            </a:r>
          </a:p>
          <a:p>
            <a:pPr lvl="1"/>
            <a:r>
              <a:rPr lang="en-US" dirty="0"/>
              <a:t>Sawmill tests of samples of green and dry (dead, attacked), spruce</a:t>
            </a:r>
          </a:p>
          <a:p>
            <a:pPr lvl="1"/>
            <a:r>
              <a:rPr lang="en-US" dirty="0"/>
              <a:t>Measure the log volume in each sample</a:t>
            </a:r>
          </a:p>
          <a:p>
            <a:pPr lvl="1"/>
            <a:r>
              <a:rPr lang="en-US" dirty="0"/>
              <a:t>Measure the  volume of lumber produced in the sawmill</a:t>
            </a:r>
          </a:p>
          <a:p>
            <a:pPr lvl="1"/>
            <a:r>
              <a:rPr lang="en-US" dirty="0"/>
              <a:t>Measure the volume and grade of lumber after drying and planing. </a:t>
            </a:r>
          </a:p>
          <a:p>
            <a:pPr marL="914400" lvl="1"/>
            <a:endParaRPr lang="en-US" dirty="0"/>
          </a:p>
        </p:txBody>
      </p:sp>
      <p:sp>
        <p:nvSpPr>
          <p:cNvPr id="4" name="Slide Number Placeholder 3">
            <a:extLst>
              <a:ext uri="{FF2B5EF4-FFF2-40B4-BE49-F238E27FC236}">
                <a16:creationId xmlns:a16="http://schemas.microsoft.com/office/drawing/2014/main" id="{A7E586F6-056F-4A38-B49C-479BC537EC1F}"/>
              </a:ext>
            </a:extLst>
          </p:cNvPr>
          <p:cNvSpPr>
            <a:spLocks noGrp="1"/>
          </p:cNvSpPr>
          <p:nvPr>
            <p:ph type="sldNum" sz="quarter" idx="19"/>
          </p:nvPr>
        </p:nvSpPr>
        <p:spPr/>
        <p:txBody>
          <a:bodyPr/>
          <a:lstStyle/>
          <a:p>
            <a:fld id="{48F63A3B-78C7-47BE-AE5E-E10140E04643}" type="slidenum">
              <a:rPr lang="en-US" smtClean="0"/>
              <a:pPr/>
              <a:t>11</a:t>
            </a:fld>
            <a:endParaRPr lang="en-US" dirty="0"/>
          </a:p>
        </p:txBody>
      </p:sp>
    </p:spTree>
    <p:extLst>
      <p:ext uri="{BB962C8B-B14F-4D97-AF65-F5344CB8AC3E}">
        <p14:creationId xmlns:p14="http://schemas.microsoft.com/office/powerpoint/2010/main" val="1103554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0E578-34D5-485E-89AC-1EE9A07AC209}"/>
              </a:ext>
            </a:extLst>
          </p:cNvPr>
          <p:cNvSpPr>
            <a:spLocks noGrp="1"/>
          </p:cNvSpPr>
          <p:nvPr>
            <p:ph type="title"/>
          </p:nvPr>
        </p:nvSpPr>
        <p:spPr/>
        <p:txBody>
          <a:bodyPr/>
          <a:lstStyle/>
          <a:p>
            <a:r>
              <a:rPr lang="en-US" altLang="en-US" dirty="0">
                <a:latin typeface="Arial" panose="020B0604020202020204" pitchFamily="34" charset="0"/>
                <a:ea typeface="Calibri" panose="020F0502020204030204" pitchFamily="34" charset="0"/>
              </a:rPr>
              <a:t>Lumber Price Table</a:t>
            </a:r>
            <a:endParaRPr lang="en-US" dirty="0"/>
          </a:p>
        </p:txBody>
      </p:sp>
      <p:sp>
        <p:nvSpPr>
          <p:cNvPr id="4" name="Slide Number Placeholder 3">
            <a:extLst>
              <a:ext uri="{FF2B5EF4-FFF2-40B4-BE49-F238E27FC236}">
                <a16:creationId xmlns:a16="http://schemas.microsoft.com/office/drawing/2014/main" id="{27B212C3-943F-44F3-AF4D-CA85C5325AAA}"/>
              </a:ext>
            </a:extLst>
          </p:cNvPr>
          <p:cNvSpPr>
            <a:spLocks noGrp="1"/>
          </p:cNvSpPr>
          <p:nvPr>
            <p:ph type="sldNum" sz="quarter" idx="19"/>
          </p:nvPr>
        </p:nvSpPr>
        <p:spPr/>
        <p:txBody>
          <a:bodyPr/>
          <a:lstStyle/>
          <a:p>
            <a:fld id="{48F63A3B-78C7-47BE-AE5E-E10140E04643}" type="slidenum">
              <a:rPr lang="en-US" smtClean="0"/>
              <a:pPr/>
              <a:t>12</a:t>
            </a:fld>
            <a:endParaRPr lang="en-US" dirty="0"/>
          </a:p>
        </p:txBody>
      </p:sp>
      <p:pic>
        <p:nvPicPr>
          <p:cNvPr id="5" name="Picture 4">
            <a:extLst>
              <a:ext uri="{FF2B5EF4-FFF2-40B4-BE49-F238E27FC236}">
                <a16:creationId xmlns:a16="http://schemas.microsoft.com/office/drawing/2014/main" id="{416CA6EA-BFEF-4E50-A817-DE8B3BC10286}"/>
              </a:ext>
            </a:extLst>
          </p:cNvPr>
          <p:cNvPicPr>
            <a:picLocks noChangeAspect="1"/>
          </p:cNvPicPr>
          <p:nvPr/>
        </p:nvPicPr>
        <p:blipFill>
          <a:blip r:embed="rId2"/>
          <a:stretch>
            <a:fillRect/>
          </a:stretch>
        </p:blipFill>
        <p:spPr>
          <a:xfrm>
            <a:off x="4302124" y="2657120"/>
            <a:ext cx="16314310" cy="6828112"/>
          </a:xfrm>
          <a:prstGeom prst="rect">
            <a:avLst/>
          </a:prstGeom>
        </p:spPr>
      </p:pic>
    </p:spTree>
    <p:extLst>
      <p:ext uri="{BB962C8B-B14F-4D97-AF65-F5344CB8AC3E}">
        <p14:creationId xmlns:p14="http://schemas.microsoft.com/office/powerpoint/2010/main" val="963521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52C04-41C5-4EAD-BE85-CA8C52864639}"/>
              </a:ext>
            </a:extLst>
          </p:cNvPr>
          <p:cNvSpPr>
            <a:spLocks noGrp="1"/>
          </p:cNvSpPr>
          <p:nvPr>
            <p:ph type="title"/>
          </p:nvPr>
        </p:nvSpPr>
        <p:spPr/>
        <p:txBody>
          <a:bodyPr/>
          <a:lstStyle/>
          <a:p>
            <a:r>
              <a:rPr lang="en-US" dirty="0"/>
              <a:t>Change in Lumber Recovered</a:t>
            </a:r>
          </a:p>
        </p:txBody>
      </p:sp>
      <p:sp>
        <p:nvSpPr>
          <p:cNvPr id="3" name="Text Placeholder 2">
            <a:extLst>
              <a:ext uri="{FF2B5EF4-FFF2-40B4-BE49-F238E27FC236}">
                <a16:creationId xmlns:a16="http://schemas.microsoft.com/office/drawing/2014/main" id="{AE19D09C-0EE8-4956-9424-AFB9204F754A}"/>
              </a:ext>
            </a:extLst>
          </p:cNvPr>
          <p:cNvSpPr>
            <a:spLocks noGrp="1"/>
          </p:cNvSpPr>
          <p:nvPr>
            <p:ph type="body" sz="quarter" idx="16"/>
          </p:nvPr>
        </p:nvSpPr>
        <p:spPr>
          <a:xfrm>
            <a:off x="4302124" y="2900291"/>
            <a:ext cx="16186638" cy="2535309"/>
          </a:xfrm>
        </p:spPr>
        <p:txBody>
          <a:bodyPr>
            <a:normAutofit/>
          </a:bodyPr>
          <a:lstStyle/>
          <a:p>
            <a:pPr>
              <a:buSzPct val="109000"/>
            </a:pPr>
            <a:r>
              <a:rPr lang="en-US" sz="3600" dirty="0"/>
              <a:t>Lumber is lost in the sawmill and planer operations due to breakage and other factors.  </a:t>
            </a:r>
          </a:p>
          <a:p>
            <a:pPr>
              <a:buSzPct val="109000"/>
            </a:pPr>
            <a:r>
              <a:rPr lang="en-US" sz="3600" dirty="0"/>
              <a:t>This table quantifies the extra losses for dry wood compared to green.</a:t>
            </a:r>
          </a:p>
        </p:txBody>
      </p:sp>
      <p:sp>
        <p:nvSpPr>
          <p:cNvPr id="4" name="Slide Number Placeholder 3">
            <a:extLst>
              <a:ext uri="{FF2B5EF4-FFF2-40B4-BE49-F238E27FC236}">
                <a16:creationId xmlns:a16="http://schemas.microsoft.com/office/drawing/2014/main" id="{57FC0354-E4B5-4E6F-B79F-8BC13FC87EE5}"/>
              </a:ext>
            </a:extLst>
          </p:cNvPr>
          <p:cNvSpPr>
            <a:spLocks noGrp="1"/>
          </p:cNvSpPr>
          <p:nvPr>
            <p:ph type="sldNum" sz="quarter" idx="19"/>
          </p:nvPr>
        </p:nvSpPr>
        <p:spPr/>
        <p:txBody>
          <a:bodyPr/>
          <a:lstStyle/>
          <a:p>
            <a:fld id="{48F63A3B-78C7-47BE-AE5E-E10140E04643}" type="slidenum">
              <a:rPr lang="en-US" smtClean="0"/>
              <a:pPr/>
              <a:t>13</a:t>
            </a:fld>
            <a:endParaRPr lang="en-US" dirty="0"/>
          </a:p>
        </p:txBody>
      </p:sp>
      <p:graphicFrame>
        <p:nvGraphicFramePr>
          <p:cNvPr id="5" name="Table 4">
            <a:extLst>
              <a:ext uri="{FF2B5EF4-FFF2-40B4-BE49-F238E27FC236}">
                <a16:creationId xmlns:a16="http://schemas.microsoft.com/office/drawing/2014/main" id="{DB228741-BA56-456B-98CC-6E56C6ABD97C}"/>
              </a:ext>
            </a:extLst>
          </p:cNvPr>
          <p:cNvGraphicFramePr>
            <a:graphicFrameLocks noGrp="1"/>
          </p:cNvGraphicFramePr>
          <p:nvPr/>
        </p:nvGraphicFramePr>
        <p:xfrm>
          <a:off x="5800724" y="5637232"/>
          <a:ext cx="12306303" cy="1853389"/>
        </p:xfrm>
        <a:graphic>
          <a:graphicData uri="http://schemas.openxmlformats.org/drawingml/2006/table">
            <a:tbl>
              <a:tblPr/>
              <a:tblGrid>
                <a:gridCol w="4550501">
                  <a:extLst>
                    <a:ext uri="{9D8B030D-6E8A-4147-A177-3AD203B41FA5}">
                      <a16:colId xmlns:a16="http://schemas.microsoft.com/office/drawing/2014/main" val="2194059753"/>
                    </a:ext>
                  </a:extLst>
                </a:gridCol>
                <a:gridCol w="1879136">
                  <a:extLst>
                    <a:ext uri="{9D8B030D-6E8A-4147-A177-3AD203B41FA5}">
                      <a16:colId xmlns:a16="http://schemas.microsoft.com/office/drawing/2014/main" val="2063386443"/>
                    </a:ext>
                  </a:extLst>
                </a:gridCol>
                <a:gridCol w="2645584">
                  <a:extLst>
                    <a:ext uri="{9D8B030D-6E8A-4147-A177-3AD203B41FA5}">
                      <a16:colId xmlns:a16="http://schemas.microsoft.com/office/drawing/2014/main" val="2366189464"/>
                    </a:ext>
                  </a:extLst>
                </a:gridCol>
                <a:gridCol w="3231082">
                  <a:extLst>
                    <a:ext uri="{9D8B030D-6E8A-4147-A177-3AD203B41FA5}">
                      <a16:colId xmlns:a16="http://schemas.microsoft.com/office/drawing/2014/main" val="3630597867"/>
                    </a:ext>
                  </a:extLst>
                </a:gridCol>
              </a:tblGrid>
              <a:tr h="862789">
                <a:tc>
                  <a:txBody>
                    <a:bodyPr/>
                    <a:lstStyle/>
                    <a:p>
                      <a:pPr algn="l" fontAlgn="b"/>
                      <a:endParaRPr lang="en-US" sz="3200" b="0" i="0" u="none" strike="noStrike" dirty="0">
                        <a:solidFill>
                          <a:srgbClr val="000000"/>
                        </a:solidFill>
                        <a:effectLst/>
                        <a:latin typeface="Calibri" panose="020F0502020204030204" pitchFamily="34" charset="0"/>
                      </a:endParaRP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US" sz="3200" b="0" i="0" u="none" strike="noStrike">
                        <a:solidFill>
                          <a:srgbClr val="000000"/>
                        </a:solidFill>
                        <a:effectLst/>
                        <a:latin typeface="Calibri" panose="020F0502020204030204" pitchFamily="34" charset="0"/>
                      </a:endParaRP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3200" b="0" i="0" u="none" strike="noStrike" dirty="0">
                          <a:solidFill>
                            <a:srgbClr val="000000"/>
                          </a:solidFill>
                          <a:effectLst/>
                          <a:latin typeface="Calibri" panose="020F0502020204030204" pitchFamily="34" charset="0"/>
                        </a:rPr>
                        <a:t>Average</a:t>
                      </a: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3200" b="0" i="0" u="none" strike="noStrike" dirty="0">
                          <a:solidFill>
                            <a:srgbClr val="000000"/>
                          </a:solidFill>
                          <a:effectLst/>
                          <a:latin typeface="Calibri" panose="020F0502020204030204" pitchFamily="34" charset="0"/>
                        </a:rPr>
                        <a:t>Coef. Of Variation</a:t>
                      </a: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1078111"/>
                  </a:ext>
                </a:extLst>
              </a:tr>
              <a:tr h="435842">
                <a:tc>
                  <a:txBody>
                    <a:bodyPr/>
                    <a:lstStyle/>
                    <a:p>
                      <a:pPr algn="l" fontAlgn="b"/>
                      <a:r>
                        <a:rPr lang="en-US" sz="3200" b="0" i="0" u="none" strike="noStrike" dirty="0">
                          <a:solidFill>
                            <a:srgbClr val="000000"/>
                          </a:solidFill>
                          <a:effectLst/>
                          <a:latin typeface="Calibri" panose="020F0502020204030204" pitchFamily="34" charset="0"/>
                        </a:rPr>
                        <a:t>Sawmill Volume Loss</a:t>
                      </a: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US" sz="3200" b="0" i="0" u="none" strike="noStrike">
                        <a:solidFill>
                          <a:srgbClr val="000000"/>
                        </a:solidFill>
                        <a:effectLst/>
                        <a:latin typeface="Calibri" panose="020F0502020204030204" pitchFamily="34" charset="0"/>
                      </a:endParaRP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3200" b="0" i="0" u="none" strike="noStrike" dirty="0">
                          <a:solidFill>
                            <a:srgbClr val="000000"/>
                          </a:solidFill>
                          <a:effectLst/>
                          <a:latin typeface="Calibri" panose="020F0502020204030204" pitchFamily="34" charset="0"/>
                        </a:rPr>
                        <a:t>8.3%</a:t>
                      </a: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3200" b="0" i="0" u="none" strike="noStrike">
                          <a:solidFill>
                            <a:srgbClr val="000000"/>
                          </a:solidFill>
                          <a:effectLst/>
                          <a:latin typeface="Calibri" panose="020F0502020204030204" pitchFamily="34" charset="0"/>
                        </a:rPr>
                        <a:t>17.7%</a:t>
                      </a: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78638898"/>
                  </a:ext>
                </a:extLst>
              </a:tr>
              <a:tr h="435842">
                <a:tc>
                  <a:txBody>
                    <a:bodyPr/>
                    <a:lstStyle/>
                    <a:p>
                      <a:pPr algn="l" fontAlgn="b"/>
                      <a:r>
                        <a:rPr lang="en-US" sz="3200" b="0" i="0" u="none" strike="noStrike" dirty="0">
                          <a:solidFill>
                            <a:srgbClr val="000000"/>
                          </a:solidFill>
                          <a:effectLst/>
                          <a:latin typeface="Calibri" panose="020F0502020204030204" pitchFamily="34" charset="0"/>
                        </a:rPr>
                        <a:t>Planer Volume Loss</a:t>
                      </a: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US" sz="3200" b="0" i="0" u="none" strike="noStrike">
                        <a:solidFill>
                          <a:srgbClr val="000000"/>
                        </a:solidFill>
                        <a:effectLst/>
                        <a:latin typeface="Calibri" panose="020F0502020204030204" pitchFamily="34" charset="0"/>
                      </a:endParaRP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3200" b="0" i="0" u="none" strike="noStrike" dirty="0">
                          <a:solidFill>
                            <a:srgbClr val="000000"/>
                          </a:solidFill>
                          <a:effectLst/>
                          <a:latin typeface="Calibri" panose="020F0502020204030204" pitchFamily="34" charset="0"/>
                        </a:rPr>
                        <a:t>3.7%</a:t>
                      </a: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3200" b="0" i="0" u="none" strike="noStrike" dirty="0">
                          <a:solidFill>
                            <a:srgbClr val="000000"/>
                          </a:solidFill>
                          <a:effectLst/>
                          <a:latin typeface="Calibri" panose="020F0502020204030204" pitchFamily="34" charset="0"/>
                        </a:rPr>
                        <a:t>66.9%</a:t>
                      </a: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5569548"/>
                  </a:ext>
                </a:extLst>
              </a:tr>
            </a:tbl>
          </a:graphicData>
        </a:graphic>
      </p:graphicFrame>
    </p:spTree>
    <p:extLst>
      <p:ext uri="{BB962C8B-B14F-4D97-AF65-F5344CB8AC3E}">
        <p14:creationId xmlns:p14="http://schemas.microsoft.com/office/powerpoint/2010/main" val="3561400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6968E-F594-4E16-8636-AC613D3FEB42}"/>
              </a:ext>
            </a:extLst>
          </p:cNvPr>
          <p:cNvSpPr>
            <a:spLocks noGrp="1"/>
          </p:cNvSpPr>
          <p:nvPr>
            <p:ph type="title"/>
          </p:nvPr>
        </p:nvSpPr>
        <p:spPr/>
        <p:txBody>
          <a:bodyPr>
            <a:normAutofit/>
          </a:bodyPr>
          <a:lstStyle/>
          <a:p>
            <a:r>
              <a:rPr lang="en-US" dirty="0"/>
              <a:t>Grade Loss: Percentage 2&amp;Btr Grade</a:t>
            </a:r>
          </a:p>
        </p:txBody>
      </p:sp>
      <p:sp>
        <p:nvSpPr>
          <p:cNvPr id="3" name="Text Placeholder 2">
            <a:extLst>
              <a:ext uri="{FF2B5EF4-FFF2-40B4-BE49-F238E27FC236}">
                <a16:creationId xmlns:a16="http://schemas.microsoft.com/office/drawing/2014/main" id="{4446371D-3BFF-488F-A752-40A8D98D3A55}"/>
              </a:ext>
            </a:extLst>
          </p:cNvPr>
          <p:cNvSpPr>
            <a:spLocks noGrp="1"/>
          </p:cNvSpPr>
          <p:nvPr>
            <p:ph type="body" sz="quarter" idx="16"/>
          </p:nvPr>
        </p:nvSpPr>
        <p:spPr>
          <a:xfrm>
            <a:off x="4568826" y="2900291"/>
            <a:ext cx="15919937" cy="1653540"/>
          </a:xfrm>
        </p:spPr>
        <p:txBody>
          <a:bodyPr>
            <a:normAutofit/>
          </a:bodyPr>
          <a:lstStyle/>
          <a:p>
            <a:pPr marL="0" indent="0">
              <a:buNone/>
            </a:pPr>
            <a:r>
              <a:rPr lang="en-US" dirty="0"/>
              <a:t>An simple indictor of the grade loss, is the change in the amount of #2 and Better grade that was produced.</a:t>
            </a:r>
          </a:p>
        </p:txBody>
      </p:sp>
      <p:sp>
        <p:nvSpPr>
          <p:cNvPr id="4" name="Slide Number Placeholder 3">
            <a:extLst>
              <a:ext uri="{FF2B5EF4-FFF2-40B4-BE49-F238E27FC236}">
                <a16:creationId xmlns:a16="http://schemas.microsoft.com/office/drawing/2014/main" id="{AA7130E4-2922-4600-BC79-302D5E92449E}"/>
              </a:ext>
            </a:extLst>
          </p:cNvPr>
          <p:cNvSpPr>
            <a:spLocks noGrp="1"/>
          </p:cNvSpPr>
          <p:nvPr>
            <p:ph type="sldNum" sz="quarter" idx="19"/>
          </p:nvPr>
        </p:nvSpPr>
        <p:spPr/>
        <p:txBody>
          <a:bodyPr/>
          <a:lstStyle/>
          <a:p>
            <a:fld id="{48F63A3B-78C7-47BE-AE5E-E10140E04643}" type="slidenum">
              <a:rPr lang="en-US" smtClean="0"/>
              <a:pPr/>
              <a:t>14</a:t>
            </a:fld>
            <a:endParaRPr lang="en-US" dirty="0"/>
          </a:p>
        </p:txBody>
      </p:sp>
      <p:graphicFrame>
        <p:nvGraphicFramePr>
          <p:cNvPr id="5" name="Table 4">
            <a:extLst>
              <a:ext uri="{FF2B5EF4-FFF2-40B4-BE49-F238E27FC236}">
                <a16:creationId xmlns:a16="http://schemas.microsoft.com/office/drawing/2014/main" id="{8B5DCDDC-517D-4E87-ABAB-1993C120384B}"/>
              </a:ext>
            </a:extLst>
          </p:cNvPr>
          <p:cNvGraphicFramePr>
            <a:graphicFrameLocks noGrp="1"/>
          </p:cNvGraphicFramePr>
          <p:nvPr/>
        </p:nvGraphicFramePr>
        <p:xfrm>
          <a:off x="6814184" y="5687450"/>
          <a:ext cx="9440984" cy="2103120"/>
        </p:xfrm>
        <a:graphic>
          <a:graphicData uri="http://schemas.openxmlformats.org/drawingml/2006/table">
            <a:tbl>
              <a:tblPr/>
              <a:tblGrid>
                <a:gridCol w="2139072">
                  <a:extLst>
                    <a:ext uri="{9D8B030D-6E8A-4147-A177-3AD203B41FA5}">
                      <a16:colId xmlns:a16="http://schemas.microsoft.com/office/drawing/2014/main" val="2194059753"/>
                    </a:ext>
                  </a:extLst>
                </a:gridCol>
                <a:gridCol w="3259015">
                  <a:extLst>
                    <a:ext uri="{9D8B030D-6E8A-4147-A177-3AD203B41FA5}">
                      <a16:colId xmlns:a16="http://schemas.microsoft.com/office/drawing/2014/main" val="2366189464"/>
                    </a:ext>
                  </a:extLst>
                </a:gridCol>
                <a:gridCol w="4042897">
                  <a:extLst>
                    <a:ext uri="{9D8B030D-6E8A-4147-A177-3AD203B41FA5}">
                      <a16:colId xmlns:a16="http://schemas.microsoft.com/office/drawing/2014/main" val="3630597867"/>
                    </a:ext>
                  </a:extLst>
                </a:gridCol>
              </a:tblGrid>
              <a:tr h="344003">
                <a:tc>
                  <a:txBody>
                    <a:bodyPr/>
                    <a:lstStyle/>
                    <a:p>
                      <a:pPr algn="r" fontAlgn="b"/>
                      <a:endParaRPr lang="en-US" sz="4000" b="0" i="0" u="none" strike="noStrike">
                        <a:solidFill>
                          <a:srgbClr val="000000"/>
                        </a:solidFill>
                        <a:effectLst/>
                        <a:latin typeface="Calibri" panose="020F0502020204030204" pitchFamily="34" charset="0"/>
                      </a:endParaRP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4000" b="0" i="0" u="none" strike="noStrike" dirty="0">
                          <a:solidFill>
                            <a:srgbClr val="000000"/>
                          </a:solidFill>
                          <a:effectLst/>
                          <a:latin typeface="Calibri" panose="020F0502020204030204" pitchFamily="34" charset="0"/>
                        </a:rPr>
                        <a:t>Average</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4000" b="0" i="0" u="none" strike="noStrike" dirty="0">
                          <a:solidFill>
                            <a:srgbClr val="000000"/>
                          </a:solidFill>
                          <a:effectLst/>
                          <a:latin typeface="Calibri" panose="020F0502020204030204" pitchFamily="34" charset="0"/>
                        </a:rPr>
                        <a:t>Coef. Of Variation</a:t>
                      </a: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8752818"/>
                  </a:ext>
                </a:extLst>
              </a:tr>
              <a:tr h="344003">
                <a:tc>
                  <a:txBody>
                    <a:bodyPr/>
                    <a:lstStyle/>
                    <a:p>
                      <a:pPr algn="r" fontAlgn="b"/>
                      <a:r>
                        <a:rPr lang="en-US" sz="4000" b="0" i="0" u="none" strike="noStrike" dirty="0">
                          <a:solidFill>
                            <a:srgbClr val="000000"/>
                          </a:solidFill>
                          <a:effectLst/>
                          <a:latin typeface="Calibri" panose="020F0502020204030204" pitchFamily="34" charset="0"/>
                        </a:rPr>
                        <a:t>Green</a:t>
                      </a: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4000" b="0" i="0" u="none" strike="noStrike" dirty="0">
                          <a:solidFill>
                            <a:srgbClr val="000000"/>
                          </a:solidFill>
                          <a:effectLst/>
                          <a:latin typeface="Calibri" panose="020F0502020204030204" pitchFamily="34" charset="0"/>
                        </a:rPr>
                        <a:t>80.0%</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4000" b="0" i="0" u="none" strike="noStrike" dirty="0">
                          <a:solidFill>
                            <a:srgbClr val="000000"/>
                          </a:solidFill>
                          <a:effectLst/>
                          <a:latin typeface="Calibri" panose="020F0502020204030204" pitchFamily="34" charset="0"/>
                        </a:rPr>
                        <a:t>7.3%</a:t>
                      </a: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3410388"/>
                  </a:ext>
                </a:extLst>
              </a:tr>
              <a:tr h="344003">
                <a:tc>
                  <a:txBody>
                    <a:bodyPr/>
                    <a:lstStyle/>
                    <a:p>
                      <a:pPr algn="r" fontAlgn="b"/>
                      <a:r>
                        <a:rPr lang="en-US" sz="4000" b="0" i="0" u="none" strike="noStrike">
                          <a:solidFill>
                            <a:srgbClr val="000000"/>
                          </a:solidFill>
                          <a:effectLst/>
                          <a:latin typeface="Calibri" panose="020F0502020204030204" pitchFamily="34" charset="0"/>
                        </a:rPr>
                        <a:t>Dry</a:t>
                      </a: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4000" b="0" i="0" u="none" strike="noStrike" dirty="0">
                          <a:solidFill>
                            <a:srgbClr val="000000"/>
                          </a:solidFill>
                          <a:effectLst/>
                          <a:latin typeface="Calibri" panose="020F0502020204030204" pitchFamily="34" charset="0"/>
                        </a:rPr>
                        <a:t>51.8%</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4000" b="0" i="0" u="none" strike="noStrike" dirty="0">
                          <a:solidFill>
                            <a:srgbClr val="000000"/>
                          </a:solidFill>
                          <a:effectLst/>
                          <a:latin typeface="Calibri" panose="020F0502020204030204" pitchFamily="34" charset="0"/>
                        </a:rPr>
                        <a:t>14.1%</a:t>
                      </a: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96760502"/>
                  </a:ext>
                </a:extLst>
              </a:tr>
            </a:tbl>
          </a:graphicData>
        </a:graphic>
      </p:graphicFrame>
    </p:spTree>
    <p:extLst>
      <p:ext uri="{BB962C8B-B14F-4D97-AF65-F5344CB8AC3E}">
        <p14:creationId xmlns:p14="http://schemas.microsoft.com/office/powerpoint/2010/main" val="17933005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B8EF445-5201-41F1-9AB2-6F9C66A63096}"/>
              </a:ext>
            </a:extLst>
          </p:cNvPr>
          <p:cNvPicPr>
            <a:picLocks noChangeAspect="1"/>
          </p:cNvPicPr>
          <p:nvPr/>
        </p:nvPicPr>
        <p:blipFill>
          <a:blip r:embed="rId2"/>
          <a:stretch>
            <a:fillRect/>
          </a:stretch>
        </p:blipFill>
        <p:spPr>
          <a:xfrm>
            <a:off x="3841874" y="3213852"/>
            <a:ext cx="13277190" cy="8666869"/>
          </a:xfrm>
          <a:prstGeom prst="rect">
            <a:avLst/>
          </a:prstGeom>
        </p:spPr>
      </p:pic>
      <p:sp>
        <p:nvSpPr>
          <p:cNvPr id="2" name="Title 1">
            <a:extLst>
              <a:ext uri="{FF2B5EF4-FFF2-40B4-BE49-F238E27FC236}">
                <a16:creationId xmlns:a16="http://schemas.microsoft.com/office/drawing/2014/main" id="{2CB19CC0-4B91-4B34-9EDA-24AB14E06F56}"/>
              </a:ext>
            </a:extLst>
          </p:cNvPr>
          <p:cNvSpPr>
            <a:spLocks noGrp="1"/>
          </p:cNvSpPr>
          <p:nvPr>
            <p:ph type="title"/>
          </p:nvPr>
        </p:nvSpPr>
        <p:spPr/>
        <p:txBody>
          <a:bodyPr/>
          <a:lstStyle/>
          <a:p>
            <a:r>
              <a:rPr lang="en-US" dirty="0"/>
              <a:t>Reasons for Downgrade to #3</a:t>
            </a:r>
          </a:p>
        </p:txBody>
      </p:sp>
      <p:sp>
        <p:nvSpPr>
          <p:cNvPr id="4" name="Slide Number Placeholder 3">
            <a:extLst>
              <a:ext uri="{FF2B5EF4-FFF2-40B4-BE49-F238E27FC236}">
                <a16:creationId xmlns:a16="http://schemas.microsoft.com/office/drawing/2014/main" id="{1F872ED0-FA45-40F2-8E9B-20549C71EC3D}"/>
              </a:ext>
            </a:extLst>
          </p:cNvPr>
          <p:cNvSpPr>
            <a:spLocks noGrp="1"/>
          </p:cNvSpPr>
          <p:nvPr>
            <p:ph type="sldNum" sz="quarter" idx="19"/>
          </p:nvPr>
        </p:nvSpPr>
        <p:spPr/>
        <p:txBody>
          <a:bodyPr/>
          <a:lstStyle/>
          <a:p>
            <a:fld id="{48F63A3B-78C7-47BE-AE5E-E10140E04643}" type="slidenum">
              <a:rPr lang="en-US" smtClean="0"/>
              <a:pPr/>
              <a:t>15</a:t>
            </a:fld>
            <a:endParaRPr lang="en-US" dirty="0"/>
          </a:p>
        </p:txBody>
      </p:sp>
      <p:sp>
        <p:nvSpPr>
          <p:cNvPr id="10" name="TextBox 9">
            <a:extLst>
              <a:ext uri="{FF2B5EF4-FFF2-40B4-BE49-F238E27FC236}">
                <a16:creationId xmlns:a16="http://schemas.microsoft.com/office/drawing/2014/main" id="{00B6F15B-AABC-460D-AAF0-6B89739D8105}"/>
              </a:ext>
            </a:extLst>
          </p:cNvPr>
          <p:cNvSpPr txBox="1"/>
          <p:nvPr/>
        </p:nvSpPr>
        <p:spPr>
          <a:xfrm>
            <a:off x="4787387" y="12092772"/>
            <a:ext cx="8020003" cy="461665"/>
          </a:xfrm>
          <a:prstGeom prst="rect">
            <a:avLst/>
          </a:prstGeom>
          <a:noFill/>
        </p:spPr>
        <p:txBody>
          <a:bodyPr wrap="square" rtlCol="0">
            <a:spAutoFit/>
          </a:bodyPr>
          <a:lstStyle/>
          <a:p>
            <a:r>
              <a:rPr lang="en-US" sz="2400" dirty="0"/>
              <a:t>Wide green boards affected mainly by decay and shake</a:t>
            </a:r>
          </a:p>
        </p:txBody>
      </p:sp>
      <p:sp>
        <p:nvSpPr>
          <p:cNvPr id="13" name="TextBox 12">
            <a:extLst>
              <a:ext uri="{FF2B5EF4-FFF2-40B4-BE49-F238E27FC236}">
                <a16:creationId xmlns:a16="http://schemas.microsoft.com/office/drawing/2014/main" id="{3CB1E24F-183C-4E26-958D-5B8D234B8C27}"/>
              </a:ext>
            </a:extLst>
          </p:cNvPr>
          <p:cNvSpPr txBox="1"/>
          <p:nvPr/>
        </p:nvSpPr>
        <p:spPr>
          <a:xfrm>
            <a:off x="12875195" y="12143733"/>
            <a:ext cx="6572149" cy="461665"/>
          </a:xfrm>
          <a:prstGeom prst="rect">
            <a:avLst/>
          </a:prstGeom>
          <a:noFill/>
        </p:spPr>
        <p:txBody>
          <a:bodyPr wrap="square" rtlCol="0">
            <a:spAutoFit/>
          </a:bodyPr>
          <a:lstStyle/>
          <a:p>
            <a:r>
              <a:rPr lang="en-US" sz="2400" dirty="0"/>
              <a:t>All dry board sizes affected by decay and shake</a:t>
            </a:r>
          </a:p>
        </p:txBody>
      </p:sp>
      <p:sp>
        <p:nvSpPr>
          <p:cNvPr id="15" name="TextBox 14">
            <a:extLst>
              <a:ext uri="{FF2B5EF4-FFF2-40B4-BE49-F238E27FC236}">
                <a16:creationId xmlns:a16="http://schemas.microsoft.com/office/drawing/2014/main" id="{E6A81753-5FA2-4E3E-84C4-CA5C0E90A229}"/>
              </a:ext>
            </a:extLst>
          </p:cNvPr>
          <p:cNvSpPr txBox="1"/>
          <p:nvPr/>
        </p:nvSpPr>
        <p:spPr>
          <a:xfrm>
            <a:off x="17206138" y="3871429"/>
            <a:ext cx="3888440" cy="1569660"/>
          </a:xfrm>
          <a:prstGeom prst="rect">
            <a:avLst/>
          </a:prstGeom>
          <a:noFill/>
        </p:spPr>
        <p:txBody>
          <a:bodyPr wrap="square" rtlCol="0">
            <a:spAutoFit/>
          </a:bodyPr>
          <a:lstStyle/>
          <a:p>
            <a:r>
              <a:rPr lang="en-US" sz="2400" dirty="0"/>
              <a:t>Green boards, other than 2x10’s mainly affected by natural or manufacturing</a:t>
            </a:r>
          </a:p>
          <a:p>
            <a:r>
              <a:rPr lang="en-US" sz="2400" dirty="0"/>
              <a:t>defects</a:t>
            </a:r>
          </a:p>
        </p:txBody>
      </p:sp>
      <p:sp>
        <p:nvSpPr>
          <p:cNvPr id="8" name="Text Placeholder 7">
            <a:extLst>
              <a:ext uri="{FF2B5EF4-FFF2-40B4-BE49-F238E27FC236}">
                <a16:creationId xmlns:a16="http://schemas.microsoft.com/office/drawing/2014/main" id="{9248DC56-8A83-4414-A8AE-4C4C3A72DC70}"/>
              </a:ext>
            </a:extLst>
          </p:cNvPr>
          <p:cNvSpPr>
            <a:spLocks noGrp="1"/>
          </p:cNvSpPr>
          <p:nvPr>
            <p:ph type="body" sz="quarter" idx="16"/>
          </p:nvPr>
        </p:nvSpPr>
        <p:spPr>
          <a:xfrm>
            <a:off x="4900520" y="1910467"/>
            <a:ext cx="15813741" cy="1219200"/>
          </a:xfrm>
        </p:spPr>
        <p:txBody>
          <a:bodyPr>
            <a:normAutofit/>
          </a:bodyPr>
          <a:lstStyle/>
          <a:p>
            <a:pPr marL="0" indent="0">
              <a:buNone/>
            </a:pPr>
            <a:r>
              <a:rPr lang="en-US" sz="2800" dirty="0"/>
              <a:t>Percentage of times, averaged from the three mills, a specific defect caused the down-grade to #3 lumber </a:t>
            </a:r>
          </a:p>
          <a:p>
            <a:pPr marL="0" indent="0">
              <a:buNone/>
            </a:pPr>
            <a:r>
              <a:rPr lang="en-US" sz="2800" dirty="0"/>
              <a:t>Note: some boards have two downgrade reasons, so columns do not sum to 100%</a:t>
            </a:r>
          </a:p>
        </p:txBody>
      </p:sp>
      <p:sp>
        <p:nvSpPr>
          <p:cNvPr id="14" name="Oval 13">
            <a:extLst>
              <a:ext uri="{FF2B5EF4-FFF2-40B4-BE49-F238E27FC236}">
                <a16:creationId xmlns:a16="http://schemas.microsoft.com/office/drawing/2014/main" id="{A24103E0-2CFE-44F5-85C4-CEF023F53FFF}"/>
              </a:ext>
            </a:extLst>
          </p:cNvPr>
          <p:cNvSpPr/>
          <p:nvPr/>
        </p:nvSpPr>
        <p:spPr>
          <a:xfrm rot="221922">
            <a:off x="6925378" y="4036668"/>
            <a:ext cx="5429428" cy="143514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131BDC6D-4A7D-4794-A167-814822C3A6D5}"/>
              </a:ext>
            </a:extLst>
          </p:cNvPr>
          <p:cNvSpPr/>
          <p:nvPr/>
        </p:nvSpPr>
        <p:spPr>
          <a:xfrm>
            <a:off x="9418732" y="10902229"/>
            <a:ext cx="2760293" cy="106267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078467ED-96DF-4DB1-A11D-0825400227CD}"/>
              </a:ext>
            </a:extLst>
          </p:cNvPr>
          <p:cNvSpPr/>
          <p:nvPr/>
        </p:nvSpPr>
        <p:spPr>
          <a:xfrm>
            <a:off x="12091951" y="11060700"/>
            <a:ext cx="5114186" cy="106267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72249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B1334-3257-45D2-85A4-F923CECB51E2}"/>
              </a:ext>
            </a:extLst>
          </p:cNvPr>
          <p:cNvSpPr>
            <a:spLocks noGrp="1"/>
          </p:cNvSpPr>
          <p:nvPr>
            <p:ph type="title"/>
          </p:nvPr>
        </p:nvSpPr>
        <p:spPr/>
        <p:txBody>
          <a:bodyPr/>
          <a:lstStyle/>
          <a:p>
            <a:r>
              <a:rPr lang="en-US" dirty="0"/>
              <a:t>Observations: Decay</a:t>
            </a:r>
          </a:p>
        </p:txBody>
      </p:sp>
      <p:sp>
        <p:nvSpPr>
          <p:cNvPr id="3" name="Text Placeholder 2">
            <a:extLst>
              <a:ext uri="{FF2B5EF4-FFF2-40B4-BE49-F238E27FC236}">
                <a16:creationId xmlns:a16="http://schemas.microsoft.com/office/drawing/2014/main" id="{A55B094A-2130-4EAD-B06F-E2C347F12192}"/>
              </a:ext>
            </a:extLst>
          </p:cNvPr>
          <p:cNvSpPr>
            <a:spLocks noGrp="1"/>
          </p:cNvSpPr>
          <p:nvPr>
            <p:ph type="body" sz="quarter" idx="16"/>
          </p:nvPr>
        </p:nvSpPr>
        <p:spPr/>
        <p:txBody>
          <a:bodyPr>
            <a:normAutofit/>
          </a:bodyPr>
          <a:lstStyle/>
          <a:p>
            <a:pPr lvl="0"/>
            <a:r>
              <a:rPr lang="en-US" sz="4000" dirty="0"/>
              <a:t>Sapwood rot was seen on many logs.  The rot was often so extensive that the debarker removed all of the sapwood down to the heartwood.</a:t>
            </a:r>
          </a:p>
          <a:p>
            <a:pPr lvl="0"/>
            <a:r>
              <a:rPr lang="en-US" sz="4000" dirty="0"/>
              <a:t>Unless decay has progressed to an advanced stage, it’s difficult to see in the sawmill, and by extension, in the bush.</a:t>
            </a:r>
          </a:p>
          <a:p>
            <a:pPr lvl="0"/>
            <a:r>
              <a:rPr lang="en-US" sz="4000" dirty="0"/>
              <a:t>The process of kiln drying and planing causes a color change that makes the stain or decay much more visible.  The heat in the kiln probably oxidizes the decay and the planing removes the saw marks and tear-out that obscure the surface.</a:t>
            </a:r>
          </a:p>
          <a:p>
            <a:pPr lvl="0"/>
            <a:r>
              <a:rPr lang="en-US" sz="4000" dirty="0"/>
              <a:t>The color change is only an indicator of possible decay.  If the wood is still sound, then the color change is a categorized as stain, which is not a grade reducing factor.  If the wood is unsound, then it has progressed to rot/decay.  In other words, there is a difference between diesel stain and diesel rot.  </a:t>
            </a:r>
          </a:p>
          <a:p>
            <a:pPr lvl="0"/>
            <a:r>
              <a:rPr lang="en-US" sz="4000" dirty="0"/>
              <a:t>The data from the reasons why lumber was down-graded indicates that the wide boards, only possible from larger and older trees, have more decay.</a:t>
            </a:r>
          </a:p>
          <a:p>
            <a:endParaRPr lang="en-US" dirty="0"/>
          </a:p>
          <a:p>
            <a:endParaRPr lang="en-US" dirty="0"/>
          </a:p>
        </p:txBody>
      </p:sp>
      <p:sp>
        <p:nvSpPr>
          <p:cNvPr id="4" name="Slide Number Placeholder 3">
            <a:extLst>
              <a:ext uri="{FF2B5EF4-FFF2-40B4-BE49-F238E27FC236}">
                <a16:creationId xmlns:a16="http://schemas.microsoft.com/office/drawing/2014/main" id="{F0BFD043-4B1A-40EB-844F-1A4A3DD1E084}"/>
              </a:ext>
            </a:extLst>
          </p:cNvPr>
          <p:cNvSpPr>
            <a:spLocks noGrp="1"/>
          </p:cNvSpPr>
          <p:nvPr>
            <p:ph type="sldNum" sz="quarter" idx="19"/>
          </p:nvPr>
        </p:nvSpPr>
        <p:spPr/>
        <p:txBody>
          <a:bodyPr/>
          <a:lstStyle/>
          <a:p>
            <a:fld id="{48F63A3B-78C7-47BE-AE5E-E10140E04643}" type="slidenum">
              <a:rPr lang="en-US" smtClean="0"/>
              <a:pPr/>
              <a:t>16</a:t>
            </a:fld>
            <a:endParaRPr lang="en-US" dirty="0"/>
          </a:p>
        </p:txBody>
      </p:sp>
    </p:spTree>
    <p:extLst>
      <p:ext uri="{BB962C8B-B14F-4D97-AF65-F5344CB8AC3E}">
        <p14:creationId xmlns:p14="http://schemas.microsoft.com/office/powerpoint/2010/main" val="2236342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6968E-F594-4E16-8636-AC613D3FEB42}"/>
              </a:ext>
            </a:extLst>
          </p:cNvPr>
          <p:cNvSpPr>
            <a:spLocks noGrp="1"/>
          </p:cNvSpPr>
          <p:nvPr>
            <p:ph type="title"/>
          </p:nvPr>
        </p:nvSpPr>
        <p:spPr/>
        <p:txBody>
          <a:bodyPr/>
          <a:lstStyle/>
          <a:p>
            <a:r>
              <a:rPr lang="en-US" dirty="0"/>
              <a:t>Value Loss</a:t>
            </a:r>
          </a:p>
        </p:txBody>
      </p:sp>
      <p:sp>
        <p:nvSpPr>
          <p:cNvPr id="3" name="Text Placeholder 2">
            <a:extLst>
              <a:ext uri="{FF2B5EF4-FFF2-40B4-BE49-F238E27FC236}">
                <a16:creationId xmlns:a16="http://schemas.microsoft.com/office/drawing/2014/main" id="{4446371D-3BFF-488F-A752-40A8D98D3A55}"/>
              </a:ext>
            </a:extLst>
          </p:cNvPr>
          <p:cNvSpPr>
            <a:spLocks noGrp="1"/>
          </p:cNvSpPr>
          <p:nvPr>
            <p:ph type="body" sz="quarter" idx="16"/>
          </p:nvPr>
        </p:nvSpPr>
        <p:spPr>
          <a:xfrm>
            <a:off x="4302123" y="2336879"/>
            <a:ext cx="16186639" cy="1379902"/>
          </a:xfrm>
        </p:spPr>
        <p:txBody>
          <a:bodyPr>
            <a:normAutofit lnSpcReduction="10000"/>
          </a:bodyPr>
          <a:lstStyle/>
          <a:p>
            <a:pPr marL="0" indent="0">
              <a:buNone/>
            </a:pPr>
            <a:r>
              <a:rPr lang="en-US" sz="4400" dirty="0"/>
              <a:t>Summary of how lumber value loss contributes to the loss in log value</a:t>
            </a:r>
          </a:p>
        </p:txBody>
      </p:sp>
      <p:sp>
        <p:nvSpPr>
          <p:cNvPr id="4" name="Slide Number Placeholder 3">
            <a:extLst>
              <a:ext uri="{FF2B5EF4-FFF2-40B4-BE49-F238E27FC236}">
                <a16:creationId xmlns:a16="http://schemas.microsoft.com/office/drawing/2014/main" id="{AA7130E4-2922-4600-BC79-302D5E92449E}"/>
              </a:ext>
            </a:extLst>
          </p:cNvPr>
          <p:cNvSpPr>
            <a:spLocks noGrp="1"/>
          </p:cNvSpPr>
          <p:nvPr>
            <p:ph type="sldNum" sz="quarter" idx="19"/>
          </p:nvPr>
        </p:nvSpPr>
        <p:spPr/>
        <p:txBody>
          <a:bodyPr/>
          <a:lstStyle/>
          <a:p>
            <a:fld id="{48F63A3B-78C7-47BE-AE5E-E10140E04643}" type="slidenum">
              <a:rPr lang="en-US" smtClean="0"/>
              <a:pPr/>
              <a:t>17</a:t>
            </a:fld>
            <a:endParaRPr lang="en-US" dirty="0"/>
          </a:p>
        </p:txBody>
      </p:sp>
      <p:graphicFrame>
        <p:nvGraphicFramePr>
          <p:cNvPr id="5" name="Table 4">
            <a:extLst>
              <a:ext uri="{FF2B5EF4-FFF2-40B4-BE49-F238E27FC236}">
                <a16:creationId xmlns:a16="http://schemas.microsoft.com/office/drawing/2014/main" id="{8B5DCDDC-517D-4E87-ABAB-1993C120384B}"/>
              </a:ext>
            </a:extLst>
          </p:cNvPr>
          <p:cNvGraphicFramePr>
            <a:graphicFrameLocks noGrp="1"/>
          </p:cNvGraphicFramePr>
          <p:nvPr>
            <p:extLst>
              <p:ext uri="{D42A27DB-BD31-4B8C-83A1-F6EECF244321}">
                <p14:modId xmlns:p14="http://schemas.microsoft.com/office/powerpoint/2010/main" val="3725967044"/>
              </p:ext>
            </p:extLst>
          </p:nvPr>
        </p:nvGraphicFramePr>
        <p:xfrm>
          <a:off x="4759327" y="4110126"/>
          <a:ext cx="15316199" cy="6648971"/>
        </p:xfrm>
        <a:graphic>
          <a:graphicData uri="http://schemas.openxmlformats.org/drawingml/2006/table">
            <a:tbl>
              <a:tblPr/>
              <a:tblGrid>
                <a:gridCol w="5663470">
                  <a:extLst>
                    <a:ext uri="{9D8B030D-6E8A-4147-A177-3AD203B41FA5}">
                      <a16:colId xmlns:a16="http://schemas.microsoft.com/office/drawing/2014/main" val="2194059753"/>
                    </a:ext>
                  </a:extLst>
                </a:gridCol>
                <a:gridCol w="2338739">
                  <a:extLst>
                    <a:ext uri="{9D8B030D-6E8A-4147-A177-3AD203B41FA5}">
                      <a16:colId xmlns:a16="http://schemas.microsoft.com/office/drawing/2014/main" val="2063386443"/>
                    </a:ext>
                  </a:extLst>
                </a:gridCol>
                <a:gridCol w="3292645">
                  <a:extLst>
                    <a:ext uri="{9D8B030D-6E8A-4147-A177-3AD203B41FA5}">
                      <a16:colId xmlns:a16="http://schemas.microsoft.com/office/drawing/2014/main" val="2366189464"/>
                    </a:ext>
                  </a:extLst>
                </a:gridCol>
                <a:gridCol w="4021345">
                  <a:extLst>
                    <a:ext uri="{9D8B030D-6E8A-4147-A177-3AD203B41FA5}">
                      <a16:colId xmlns:a16="http://schemas.microsoft.com/office/drawing/2014/main" val="3630597867"/>
                    </a:ext>
                  </a:extLst>
                </a:gridCol>
              </a:tblGrid>
              <a:tr h="1040651">
                <a:tc>
                  <a:txBody>
                    <a:bodyPr/>
                    <a:lstStyle/>
                    <a:p>
                      <a:pPr algn="l" fontAlgn="b"/>
                      <a:endParaRPr lang="en-US" sz="4000" b="0" i="0" u="none" strike="noStrike">
                        <a:solidFill>
                          <a:srgbClr val="000000"/>
                        </a:solidFill>
                        <a:effectLst/>
                        <a:latin typeface="Calibri" panose="020F0502020204030204" pitchFamily="34" charset="0"/>
                      </a:endParaRP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US" sz="4000" b="0" i="0" u="none" strike="noStrike">
                        <a:solidFill>
                          <a:srgbClr val="000000"/>
                        </a:solidFill>
                        <a:effectLst/>
                        <a:latin typeface="Calibri" panose="020F0502020204030204" pitchFamily="34" charset="0"/>
                      </a:endParaRP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4000" b="0" i="0" u="none" strike="noStrike" dirty="0">
                          <a:solidFill>
                            <a:srgbClr val="000000"/>
                          </a:solidFill>
                          <a:effectLst/>
                          <a:latin typeface="Calibri" panose="020F0502020204030204" pitchFamily="34" charset="0"/>
                        </a:rPr>
                        <a:t>Average</a:t>
                      </a: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4000" b="0" i="0" u="none" strike="noStrike" dirty="0">
                          <a:solidFill>
                            <a:srgbClr val="000000"/>
                          </a:solidFill>
                          <a:effectLst/>
                          <a:latin typeface="Calibri" panose="020F0502020204030204" pitchFamily="34" charset="0"/>
                        </a:rPr>
                        <a:t>Coef. Of Variation</a:t>
                      </a: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1078111"/>
                  </a:ext>
                </a:extLst>
              </a:tr>
              <a:tr h="698504">
                <a:tc>
                  <a:txBody>
                    <a:bodyPr/>
                    <a:lstStyle/>
                    <a:p>
                      <a:pPr algn="l" fontAlgn="b"/>
                      <a:r>
                        <a:rPr lang="en-US" sz="4000" b="0" i="0" u="none" strike="noStrike" dirty="0">
                          <a:solidFill>
                            <a:srgbClr val="000000"/>
                          </a:solidFill>
                          <a:effectLst/>
                          <a:latin typeface="Calibri" panose="020F0502020204030204" pitchFamily="34" charset="0"/>
                        </a:rPr>
                        <a:t>Average Lumber Value</a:t>
                      </a: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US" sz="4000" b="0" i="0" u="none" strike="noStrike">
                        <a:solidFill>
                          <a:srgbClr val="000000"/>
                        </a:solidFill>
                        <a:effectLst/>
                        <a:latin typeface="Calibri" panose="020F0502020204030204" pitchFamily="34" charset="0"/>
                      </a:endParaRP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en-US" sz="40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en-US" sz="4000" b="0" i="0" u="none" strike="noStrike" dirty="0">
                        <a:solidFill>
                          <a:srgbClr val="000000"/>
                        </a:solidFill>
                        <a:effectLst/>
                        <a:latin typeface="Calibri" panose="020F0502020204030204" pitchFamily="34" charset="0"/>
                      </a:endParaRP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08784637"/>
                  </a:ext>
                </a:extLst>
              </a:tr>
              <a:tr h="698504">
                <a:tc>
                  <a:txBody>
                    <a:bodyPr/>
                    <a:lstStyle/>
                    <a:p>
                      <a:pPr algn="r" fontAlgn="b"/>
                      <a:r>
                        <a:rPr lang="en-US" sz="4000" b="0" i="0" u="none" strike="noStrike" dirty="0">
                          <a:solidFill>
                            <a:srgbClr val="000000"/>
                          </a:solidFill>
                          <a:effectLst/>
                          <a:latin typeface="Calibri" panose="020F0502020204030204" pitchFamily="34" charset="0"/>
                        </a:rPr>
                        <a:t>Green</a:t>
                      </a: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4000" b="0" i="0" u="none" strike="noStrike" dirty="0">
                          <a:solidFill>
                            <a:srgbClr val="000000"/>
                          </a:solidFill>
                          <a:effectLst/>
                          <a:latin typeface="Calibri" panose="020F0502020204030204" pitchFamily="34" charset="0"/>
                        </a:rPr>
                        <a:t>$/</a:t>
                      </a:r>
                      <a:r>
                        <a:rPr lang="en-US" sz="4000" b="0" i="0" u="none" strike="noStrike" dirty="0" err="1">
                          <a:solidFill>
                            <a:srgbClr val="000000"/>
                          </a:solidFill>
                          <a:effectLst/>
                          <a:latin typeface="Calibri" panose="020F0502020204030204" pitchFamily="34" charset="0"/>
                        </a:rPr>
                        <a:t>mbf</a:t>
                      </a:r>
                      <a:endParaRPr lang="en-US" sz="4000" b="0" i="0" u="none" strike="noStrike" dirty="0">
                        <a:solidFill>
                          <a:srgbClr val="000000"/>
                        </a:solidFill>
                        <a:effectLst/>
                        <a:latin typeface="Calibri" panose="020F0502020204030204" pitchFamily="34" charset="0"/>
                      </a:endParaRP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4000" b="0" i="0" u="none" strike="noStrike" dirty="0">
                          <a:solidFill>
                            <a:srgbClr val="000000"/>
                          </a:solidFill>
                          <a:effectLst/>
                          <a:latin typeface="Calibri" panose="020F0502020204030204" pitchFamily="34" charset="0"/>
                        </a:rPr>
                        <a:t> $    498.82 </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4000" b="0" i="0" u="none" strike="noStrike" dirty="0">
                          <a:solidFill>
                            <a:srgbClr val="000000"/>
                          </a:solidFill>
                          <a:effectLst/>
                          <a:latin typeface="Calibri" panose="020F0502020204030204" pitchFamily="34" charset="0"/>
                        </a:rPr>
                        <a:t>2.5%</a:t>
                      </a: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3134794"/>
                  </a:ext>
                </a:extLst>
              </a:tr>
              <a:tr h="698504">
                <a:tc>
                  <a:txBody>
                    <a:bodyPr/>
                    <a:lstStyle/>
                    <a:p>
                      <a:pPr algn="r" fontAlgn="b"/>
                      <a:r>
                        <a:rPr lang="en-US" sz="4000" b="0" i="0" u="none" strike="noStrike">
                          <a:solidFill>
                            <a:srgbClr val="000000"/>
                          </a:solidFill>
                          <a:effectLst/>
                          <a:latin typeface="Calibri" panose="020F0502020204030204" pitchFamily="34" charset="0"/>
                        </a:rPr>
                        <a:t>Dry</a:t>
                      </a: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4000" b="0" i="0" u="none" strike="noStrike" dirty="0">
                          <a:solidFill>
                            <a:srgbClr val="000000"/>
                          </a:solidFill>
                          <a:effectLst/>
                          <a:latin typeface="Calibri" panose="020F0502020204030204" pitchFamily="34" charset="0"/>
                        </a:rPr>
                        <a:t>$/</a:t>
                      </a:r>
                      <a:r>
                        <a:rPr lang="en-US" sz="4000" b="0" i="0" u="none" strike="noStrike" dirty="0" err="1">
                          <a:solidFill>
                            <a:srgbClr val="000000"/>
                          </a:solidFill>
                          <a:effectLst/>
                          <a:latin typeface="Calibri" panose="020F0502020204030204" pitchFamily="34" charset="0"/>
                        </a:rPr>
                        <a:t>mbf</a:t>
                      </a:r>
                      <a:endParaRPr lang="en-US" sz="4000" b="0" i="0" u="none" strike="noStrike" dirty="0">
                        <a:solidFill>
                          <a:srgbClr val="000000"/>
                        </a:solidFill>
                        <a:effectLst/>
                        <a:latin typeface="Calibri" panose="020F0502020204030204" pitchFamily="34" charset="0"/>
                      </a:endParaRP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4000" b="0" i="0" u="none" strike="noStrike" dirty="0">
                          <a:solidFill>
                            <a:srgbClr val="000000"/>
                          </a:solidFill>
                          <a:effectLst/>
                          <a:latin typeface="Calibri" panose="020F0502020204030204" pitchFamily="34" charset="0"/>
                        </a:rPr>
                        <a:t> $    367.06 </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4000" b="0" i="0" u="none" strike="noStrike" dirty="0">
                          <a:solidFill>
                            <a:srgbClr val="000000"/>
                          </a:solidFill>
                          <a:effectLst/>
                          <a:latin typeface="Calibri" panose="020F0502020204030204" pitchFamily="34" charset="0"/>
                        </a:rPr>
                        <a:t>8.0%</a:t>
                      </a: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27864214"/>
                  </a:ext>
                </a:extLst>
              </a:tr>
              <a:tr h="698504">
                <a:tc>
                  <a:txBody>
                    <a:bodyPr/>
                    <a:lstStyle/>
                    <a:p>
                      <a:pPr algn="r" fontAlgn="b"/>
                      <a:r>
                        <a:rPr lang="en-US" sz="4000" b="0" i="0" u="none" strike="noStrike">
                          <a:solidFill>
                            <a:srgbClr val="000000"/>
                          </a:solidFill>
                          <a:effectLst/>
                          <a:latin typeface="Calibri" panose="020F0502020204030204" pitchFamily="34" charset="0"/>
                        </a:rPr>
                        <a:t>Value Loss </a:t>
                      </a: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4000" b="0" i="0" u="none" strike="noStrike" dirty="0">
                          <a:solidFill>
                            <a:srgbClr val="000000"/>
                          </a:solidFill>
                          <a:effectLst/>
                          <a:latin typeface="Calibri" panose="020F0502020204030204" pitchFamily="34" charset="0"/>
                        </a:rPr>
                        <a:t>$/</a:t>
                      </a:r>
                      <a:r>
                        <a:rPr lang="en-US" sz="4000" b="0" i="0" u="none" strike="noStrike" dirty="0" err="1">
                          <a:solidFill>
                            <a:srgbClr val="000000"/>
                          </a:solidFill>
                          <a:effectLst/>
                          <a:latin typeface="Calibri" panose="020F0502020204030204" pitchFamily="34" charset="0"/>
                        </a:rPr>
                        <a:t>mbf</a:t>
                      </a:r>
                      <a:endParaRPr lang="en-US" sz="4000" b="0" i="0" u="none" strike="noStrike" dirty="0">
                        <a:solidFill>
                          <a:srgbClr val="000000"/>
                        </a:solidFill>
                        <a:effectLst/>
                        <a:latin typeface="Calibri" panose="020F0502020204030204" pitchFamily="34" charset="0"/>
                      </a:endParaRP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4000" b="0" i="0" u="none" strike="noStrike" dirty="0">
                          <a:solidFill>
                            <a:srgbClr val="000000"/>
                          </a:solidFill>
                          <a:effectLst/>
                          <a:latin typeface="Calibri" panose="020F0502020204030204" pitchFamily="34" charset="0"/>
                        </a:rPr>
                        <a:t> $    131.76 </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4000" b="0" i="0" u="none" strike="noStrike">
                          <a:solidFill>
                            <a:srgbClr val="000000"/>
                          </a:solidFill>
                          <a:effectLst/>
                          <a:latin typeface="Calibri" panose="020F0502020204030204" pitchFamily="34" charset="0"/>
                        </a:rPr>
                        <a:t>24.9%</a:t>
                      </a: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4597183"/>
                  </a:ext>
                </a:extLst>
              </a:tr>
              <a:tr h="698504">
                <a:tc>
                  <a:txBody>
                    <a:bodyPr/>
                    <a:lstStyle/>
                    <a:p>
                      <a:pPr algn="l" fontAlgn="b"/>
                      <a:endParaRPr lang="en-US" sz="4000" b="0" i="0" u="none" strike="noStrike">
                        <a:solidFill>
                          <a:srgbClr val="000000"/>
                        </a:solidFill>
                        <a:effectLst/>
                        <a:latin typeface="Calibri" panose="020F0502020204030204" pitchFamily="34" charset="0"/>
                      </a:endParaRP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en-US" sz="4000" b="0" i="0" u="none" strike="noStrike" dirty="0">
                        <a:solidFill>
                          <a:srgbClr val="000000"/>
                        </a:solidFill>
                        <a:effectLst/>
                        <a:latin typeface="Calibri" panose="020F0502020204030204" pitchFamily="34" charset="0"/>
                      </a:endParaRP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en-US" sz="40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en-US" sz="4000" b="0" i="0" u="none" strike="noStrike">
                        <a:solidFill>
                          <a:srgbClr val="000000"/>
                        </a:solidFill>
                        <a:effectLst/>
                        <a:latin typeface="Calibri" panose="020F0502020204030204" pitchFamily="34" charset="0"/>
                      </a:endParaRP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67256216"/>
                  </a:ext>
                </a:extLst>
              </a:tr>
              <a:tr h="698504">
                <a:tc>
                  <a:txBody>
                    <a:bodyPr/>
                    <a:lstStyle/>
                    <a:p>
                      <a:pPr algn="l" fontAlgn="b"/>
                      <a:r>
                        <a:rPr lang="en-US" sz="4000" b="0" i="0" u="none" strike="noStrike">
                          <a:solidFill>
                            <a:srgbClr val="000000"/>
                          </a:solidFill>
                          <a:effectLst/>
                          <a:latin typeface="Calibri" panose="020F0502020204030204" pitchFamily="34" charset="0"/>
                        </a:rPr>
                        <a:t>Log Value</a:t>
                      </a: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en-US" sz="4000" b="0" i="0" u="none" strike="noStrike" dirty="0">
                        <a:solidFill>
                          <a:srgbClr val="000000"/>
                        </a:solidFill>
                        <a:effectLst/>
                        <a:latin typeface="Calibri" panose="020F0502020204030204" pitchFamily="34" charset="0"/>
                      </a:endParaRP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en-US" sz="40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en-US" sz="4000" b="0" i="0" u="none" strike="noStrike">
                        <a:solidFill>
                          <a:srgbClr val="000000"/>
                        </a:solidFill>
                        <a:effectLst/>
                        <a:latin typeface="Calibri" panose="020F0502020204030204" pitchFamily="34" charset="0"/>
                      </a:endParaRP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20837366"/>
                  </a:ext>
                </a:extLst>
              </a:tr>
              <a:tr h="698504">
                <a:tc>
                  <a:txBody>
                    <a:bodyPr/>
                    <a:lstStyle/>
                    <a:p>
                      <a:pPr algn="r" fontAlgn="b"/>
                      <a:r>
                        <a:rPr lang="en-US" sz="4000" b="0" i="0" u="none" strike="noStrike">
                          <a:solidFill>
                            <a:srgbClr val="000000"/>
                          </a:solidFill>
                          <a:effectLst/>
                          <a:latin typeface="Calibri" panose="020F0502020204030204" pitchFamily="34" charset="0"/>
                        </a:rPr>
                        <a:t>Value Loss </a:t>
                      </a: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4000" b="0" i="0" u="none" strike="noStrike" dirty="0">
                          <a:solidFill>
                            <a:srgbClr val="000000"/>
                          </a:solidFill>
                          <a:effectLst/>
                          <a:latin typeface="Calibri" panose="020F0502020204030204" pitchFamily="34" charset="0"/>
                        </a:rPr>
                        <a:t>$/m</a:t>
                      </a:r>
                      <a:r>
                        <a:rPr lang="en-US" sz="4000" b="0" i="0" u="none" strike="noStrike" baseline="30000" dirty="0">
                          <a:solidFill>
                            <a:srgbClr val="000000"/>
                          </a:solidFill>
                          <a:effectLst/>
                          <a:latin typeface="Calibri" panose="020F0502020204030204" pitchFamily="34" charset="0"/>
                        </a:rPr>
                        <a:t>3</a:t>
                      </a:r>
                      <a:endParaRPr lang="en-US" sz="4000" b="0" i="0" u="none" strike="noStrike" dirty="0">
                        <a:solidFill>
                          <a:srgbClr val="000000"/>
                        </a:solidFill>
                        <a:effectLst/>
                        <a:latin typeface="Calibri" panose="020F0502020204030204" pitchFamily="34" charset="0"/>
                      </a:endParaRP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4000" b="1" i="0" u="none" strike="noStrike" dirty="0">
                          <a:solidFill>
                            <a:srgbClr val="FF0000"/>
                          </a:solidFill>
                          <a:effectLst/>
                          <a:latin typeface="Calibri" panose="020F0502020204030204" pitchFamily="34" charset="0"/>
                        </a:rPr>
                        <a:t> $      54.76 </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4000" b="0" i="0" u="none" strike="noStrike" dirty="0">
                          <a:solidFill>
                            <a:srgbClr val="000000"/>
                          </a:solidFill>
                          <a:effectLst/>
                          <a:latin typeface="Calibri" panose="020F0502020204030204" pitchFamily="34" charset="0"/>
                        </a:rPr>
                        <a:t>15.1%</a:t>
                      </a: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01092621"/>
                  </a:ext>
                </a:extLst>
              </a:tr>
              <a:tr h="698504">
                <a:tc>
                  <a:txBody>
                    <a:bodyPr/>
                    <a:lstStyle/>
                    <a:p>
                      <a:pPr algn="r" fontAlgn="b"/>
                      <a:r>
                        <a:rPr lang="en-US" sz="4000" b="0" i="0" u="none" strike="noStrike" dirty="0">
                          <a:solidFill>
                            <a:srgbClr val="000000"/>
                          </a:solidFill>
                          <a:effectLst/>
                          <a:latin typeface="Calibri" panose="020F0502020204030204" pitchFamily="34" charset="0"/>
                        </a:rPr>
                        <a:t>Value Loss </a:t>
                      </a: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US" sz="4000" b="0" i="0" u="none" strike="noStrike">
                        <a:solidFill>
                          <a:srgbClr val="000000"/>
                        </a:solidFill>
                        <a:effectLst/>
                        <a:latin typeface="Calibri" panose="020F0502020204030204" pitchFamily="34" charset="0"/>
                      </a:endParaRP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4000" b="0" i="0" u="none" strike="noStrike" dirty="0">
                          <a:solidFill>
                            <a:srgbClr val="000000"/>
                          </a:solidFill>
                          <a:effectLst/>
                          <a:latin typeface="Calibri" panose="020F0502020204030204" pitchFamily="34" charset="0"/>
                        </a:rPr>
                        <a:t>35.5%</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4000" b="0" i="0" u="none" strike="noStrike" dirty="0">
                          <a:solidFill>
                            <a:srgbClr val="000000"/>
                          </a:solidFill>
                          <a:effectLst/>
                          <a:latin typeface="Calibri" panose="020F0502020204030204" pitchFamily="34" charset="0"/>
                        </a:rPr>
                        <a:t>18.0%</a:t>
                      </a:r>
                    </a:p>
                  </a:txBody>
                  <a:tcPr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5538899"/>
                  </a:ext>
                </a:extLst>
              </a:tr>
            </a:tbl>
          </a:graphicData>
        </a:graphic>
      </p:graphicFrame>
      <p:sp>
        <p:nvSpPr>
          <p:cNvPr id="6" name="Text Placeholder 2">
            <a:extLst>
              <a:ext uri="{FF2B5EF4-FFF2-40B4-BE49-F238E27FC236}">
                <a16:creationId xmlns:a16="http://schemas.microsoft.com/office/drawing/2014/main" id="{E2D345AE-060D-4FB7-99A5-F881E626DDB5}"/>
              </a:ext>
            </a:extLst>
          </p:cNvPr>
          <p:cNvSpPr txBox="1">
            <a:spLocks/>
          </p:cNvSpPr>
          <p:nvPr/>
        </p:nvSpPr>
        <p:spPr>
          <a:xfrm>
            <a:off x="4302122" y="11049816"/>
            <a:ext cx="16186638" cy="2082134"/>
          </a:xfrm>
          <a:prstGeom prst="rect">
            <a:avLst/>
          </a:prstGeom>
        </p:spPr>
        <p:txBody>
          <a:bodyPr vert="horz" lIns="91440" tIns="45720" rIns="91440" bIns="45720" rtlCol="0">
            <a:normAutofit/>
          </a:bodyPr>
          <a:lstStyle>
            <a:lvl1pPr marL="514487" indent="-514487"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buNone/>
            </a:pPr>
            <a:r>
              <a:rPr lang="en-US" sz="4300" dirty="0"/>
              <a:t>Interpretation:  </a:t>
            </a:r>
          </a:p>
          <a:p>
            <a:pPr marL="0" indent="0">
              <a:buNone/>
            </a:pPr>
            <a:r>
              <a:rPr lang="en-US" sz="4300" dirty="0"/>
              <a:t>	</a:t>
            </a:r>
            <a:r>
              <a:rPr lang="en-US" sz="4300" b="1" u="sng" dirty="0"/>
              <a:t>A dry spruce log is worth about $55/</a:t>
            </a:r>
            <a:r>
              <a:rPr lang="en-US" sz="4300" b="1" u="sng" dirty="0">
                <a:solidFill>
                  <a:srgbClr val="000000"/>
                </a:solidFill>
                <a:latin typeface="Calibri" panose="020F0502020204030204" pitchFamily="34" charset="0"/>
              </a:rPr>
              <a:t>m</a:t>
            </a:r>
            <a:r>
              <a:rPr lang="en-US" sz="4300" b="1" u="sng" baseline="30000" dirty="0">
                <a:solidFill>
                  <a:srgbClr val="000000"/>
                </a:solidFill>
                <a:latin typeface="Calibri" panose="020F0502020204030204" pitchFamily="34" charset="0"/>
              </a:rPr>
              <a:t>3</a:t>
            </a:r>
            <a:r>
              <a:rPr lang="en-US" sz="4300" b="1" u="sng" dirty="0"/>
              <a:t> less than a green log</a:t>
            </a:r>
            <a:r>
              <a:rPr lang="en-US" sz="4300" dirty="0"/>
              <a:t>.</a:t>
            </a:r>
          </a:p>
        </p:txBody>
      </p:sp>
    </p:spTree>
    <p:extLst>
      <p:ext uri="{BB962C8B-B14F-4D97-AF65-F5344CB8AC3E}">
        <p14:creationId xmlns:p14="http://schemas.microsoft.com/office/powerpoint/2010/main" val="4133637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88DFC-3946-4C78-A503-BAA042EC5D34}"/>
              </a:ext>
            </a:extLst>
          </p:cNvPr>
          <p:cNvSpPr>
            <a:spLocks noGrp="1"/>
          </p:cNvSpPr>
          <p:nvPr>
            <p:ph type="title"/>
          </p:nvPr>
        </p:nvSpPr>
        <p:spPr/>
        <p:txBody>
          <a:bodyPr>
            <a:normAutofit/>
          </a:bodyPr>
          <a:lstStyle/>
          <a:p>
            <a:r>
              <a:rPr lang="en-US" dirty="0"/>
              <a:t>Mountain Pine Beetle Mill Test Results</a:t>
            </a:r>
          </a:p>
        </p:txBody>
      </p:sp>
      <p:sp>
        <p:nvSpPr>
          <p:cNvPr id="3" name="Text Placeholder 2">
            <a:extLst>
              <a:ext uri="{FF2B5EF4-FFF2-40B4-BE49-F238E27FC236}">
                <a16:creationId xmlns:a16="http://schemas.microsoft.com/office/drawing/2014/main" id="{92994422-B6E4-4441-8F61-0C7BFAECC931}"/>
              </a:ext>
            </a:extLst>
          </p:cNvPr>
          <p:cNvSpPr>
            <a:spLocks noGrp="1"/>
          </p:cNvSpPr>
          <p:nvPr>
            <p:ph type="body" sz="quarter" idx="16"/>
          </p:nvPr>
        </p:nvSpPr>
        <p:spPr>
          <a:xfrm>
            <a:off x="4302124" y="2900292"/>
            <a:ext cx="16186638" cy="1379901"/>
          </a:xfrm>
        </p:spPr>
        <p:txBody>
          <a:bodyPr>
            <a:normAutofit/>
          </a:bodyPr>
          <a:lstStyle/>
          <a:p>
            <a:pPr marL="0" indent="0">
              <a:buNone/>
            </a:pPr>
            <a:r>
              <a:rPr lang="en-US" sz="4000" dirty="0"/>
              <a:t>For comparison, these are the results from the Mountain Pine Beetle sawmill recovery tests in 2007-2008</a:t>
            </a:r>
          </a:p>
          <a:p>
            <a:pPr marL="0" indent="0">
              <a:buNone/>
            </a:pPr>
            <a:endParaRPr lang="en-US" dirty="0"/>
          </a:p>
        </p:txBody>
      </p:sp>
      <p:sp>
        <p:nvSpPr>
          <p:cNvPr id="4" name="Slide Number Placeholder 3">
            <a:extLst>
              <a:ext uri="{FF2B5EF4-FFF2-40B4-BE49-F238E27FC236}">
                <a16:creationId xmlns:a16="http://schemas.microsoft.com/office/drawing/2014/main" id="{59B007CF-B227-428D-B58D-3E9B2D4D15F6}"/>
              </a:ext>
            </a:extLst>
          </p:cNvPr>
          <p:cNvSpPr>
            <a:spLocks noGrp="1"/>
          </p:cNvSpPr>
          <p:nvPr>
            <p:ph type="sldNum" sz="quarter" idx="19"/>
          </p:nvPr>
        </p:nvSpPr>
        <p:spPr/>
        <p:txBody>
          <a:bodyPr/>
          <a:lstStyle/>
          <a:p>
            <a:fld id="{48F63A3B-78C7-47BE-AE5E-E10140E04643}" type="slidenum">
              <a:rPr lang="en-US" smtClean="0"/>
              <a:pPr/>
              <a:t>18</a:t>
            </a:fld>
            <a:endParaRPr lang="en-US" dirty="0"/>
          </a:p>
        </p:txBody>
      </p:sp>
      <p:graphicFrame>
        <p:nvGraphicFramePr>
          <p:cNvPr id="5" name="Table 4">
            <a:extLst>
              <a:ext uri="{FF2B5EF4-FFF2-40B4-BE49-F238E27FC236}">
                <a16:creationId xmlns:a16="http://schemas.microsoft.com/office/drawing/2014/main" id="{8CB52E2D-CEBF-4C3B-B7B5-7A64849BA20C}"/>
              </a:ext>
            </a:extLst>
          </p:cNvPr>
          <p:cNvGraphicFramePr>
            <a:graphicFrameLocks noGrp="1"/>
          </p:cNvGraphicFramePr>
          <p:nvPr/>
        </p:nvGraphicFramePr>
        <p:xfrm>
          <a:off x="3641604" y="4623295"/>
          <a:ext cx="17094442" cy="5761102"/>
        </p:xfrm>
        <a:graphic>
          <a:graphicData uri="http://schemas.openxmlformats.org/drawingml/2006/table">
            <a:tbl>
              <a:tblPr>
                <a:tableStyleId>{5C22544A-7EE6-4342-B048-85BDC9FD1C3A}</a:tableStyleId>
              </a:tblPr>
              <a:tblGrid>
                <a:gridCol w="68679">
                  <a:extLst>
                    <a:ext uri="{9D8B030D-6E8A-4147-A177-3AD203B41FA5}">
                      <a16:colId xmlns:a16="http://schemas.microsoft.com/office/drawing/2014/main" val="1908902129"/>
                    </a:ext>
                  </a:extLst>
                </a:gridCol>
                <a:gridCol w="5036721">
                  <a:extLst>
                    <a:ext uri="{9D8B030D-6E8A-4147-A177-3AD203B41FA5}">
                      <a16:colId xmlns:a16="http://schemas.microsoft.com/office/drawing/2014/main" val="1659430674"/>
                    </a:ext>
                  </a:extLst>
                </a:gridCol>
                <a:gridCol w="1695450">
                  <a:extLst>
                    <a:ext uri="{9D8B030D-6E8A-4147-A177-3AD203B41FA5}">
                      <a16:colId xmlns:a16="http://schemas.microsoft.com/office/drawing/2014/main" val="2089026866"/>
                    </a:ext>
                  </a:extLst>
                </a:gridCol>
                <a:gridCol w="1333500">
                  <a:extLst>
                    <a:ext uri="{9D8B030D-6E8A-4147-A177-3AD203B41FA5}">
                      <a16:colId xmlns:a16="http://schemas.microsoft.com/office/drawing/2014/main" val="3818542867"/>
                    </a:ext>
                  </a:extLst>
                </a:gridCol>
                <a:gridCol w="3486150">
                  <a:extLst>
                    <a:ext uri="{9D8B030D-6E8A-4147-A177-3AD203B41FA5}">
                      <a16:colId xmlns:a16="http://schemas.microsoft.com/office/drawing/2014/main" val="628734504"/>
                    </a:ext>
                  </a:extLst>
                </a:gridCol>
                <a:gridCol w="1866900">
                  <a:extLst>
                    <a:ext uri="{9D8B030D-6E8A-4147-A177-3AD203B41FA5}">
                      <a16:colId xmlns:a16="http://schemas.microsoft.com/office/drawing/2014/main" val="4196167467"/>
                    </a:ext>
                  </a:extLst>
                </a:gridCol>
                <a:gridCol w="2038350">
                  <a:extLst>
                    <a:ext uri="{9D8B030D-6E8A-4147-A177-3AD203B41FA5}">
                      <a16:colId xmlns:a16="http://schemas.microsoft.com/office/drawing/2014/main" val="1237197399"/>
                    </a:ext>
                  </a:extLst>
                </a:gridCol>
                <a:gridCol w="1568692">
                  <a:extLst>
                    <a:ext uri="{9D8B030D-6E8A-4147-A177-3AD203B41FA5}">
                      <a16:colId xmlns:a16="http://schemas.microsoft.com/office/drawing/2014/main" val="828449598"/>
                    </a:ext>
                  </a:extLst>
                </a:gridCol>
              </a:tblGrid>
              <a:tr h="663322">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l" fontAlgn="b"/>
                      <a:endParaRPr lang="en-US" sz="3200" b="0" i="0" u="none" strike="noStrike" dirty="0">
                        <a:solidFill>
                          <a:srgbClr val="000000"/>
                        </a:solidFill>
                        <a:effectLst/>
                        <a:latin typeface="Calibri" panose="020F0502020204030204" pitchFamily="34"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gridSpan="2">
                  <a:txBody>
                    <a:bodyPr/>
                    <a:lstStyle/>
                    <a:p>
                      <a:pPr algn="ctr" fontAlgn="b"/>
                      <a:r>
                        <a:rPr lang="en-US" sz="3200" u="none" strike="noStrike" dirty="0">
                          <a:effectLst/>
                        </a:rPr>
                        <a:t>Average Diameter</a:t>
                      </a:r>
                    </a:p>
                    <a:p>
                      <a:pPr algn="ctr" fontAlgn="b"/>
                      <a:r>
                        <a:rPr lang="en-US" sz="2800" b="0" i="0" u="none" strike="noStrike" dirty="0">
                          <a:solidFill>
                            <a:srgbClr val="000000"/>
                          </a:solidFill>
                          <a:effectLst/>
                          <a:latin typeface="Calibri" panose="020F0502020204030204" pitchFamily="34" charset="0"/>
                        </a:rPr>
                        <a:t>(inches)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tc>
                  <a:txBody>
                    <a:bodyPr/>
                    <a:lstStyle/>
                    <a:p>
                      <a:pPr algn="ctr" fontAlgn="b"/>
                      <a:r>
                        <a:rPr lang="en-US" sz="3200" u="none" strike="noStrike" dirty="0">
                          <a:effectLst/>
                        </a:rPr>
                        <a:t>Sizes produced</a:t>
                      </a:r>
                      <a:endParaRPr lang="en-US" sz="3200" b="1"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fontAlgn="b"/>
                      <a:r>
                        <a:rPr lang="en-US" sz="3200" u="none" strike="noStrike" dirty="0">
                          <a:effectLst/>
                        </a:rPr>
                        <a:t>Change from Green to Dry</a:t>
                      </a:r>
                      <a:endParaRPr lang="en-US" sz="3200" b="1" i="0" u="none" strike="noStrike" dirty="0">
                        <a:solidFill>
                          <a:srgbClr val="000000"/>
                        </a:solidFill>
                        <a:effectLst/>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41022625"/>
                  </a:ext>
                </a:extLst>
              </a:tr>
              <a:tr h="663322">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l" fontAlgn="b"/>
                      <a:endParaRPr lang="en-US" sz="3200" b="0" i="0" u="none" strike="noStrike" dirty="0">
                        <a:solidFill>
                          <a:srgbClr val="000000"/>
                        </a:solidFill>
                        <a:effectLst/>
                        <a:latin typeface="Calibri" panose="020F0502020204030204" pitchFamily="34" charset="0"/>
                      </a:endParaRPr>
                    </a:p>
                  </a:txBody>
                  <a:tcPr anchor="b">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3200" u="none" strike="noStrike" dirty="0">
                          <a:effectLst/>
                        </a:rPr>
                        <a:t>Green</a:t>
                      </a:r>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3200" u="none" strike="noStrike" dirty="0">
                          <a:effectLst/>
                        </a:rPr>
                        <a:t>Dry</a:t>
                      </a:r>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3200" u="none" strike="noStrike" dirty="0">
                          <a:effectLst/>
                        </a:rPr>
                        <a:t>Lumber Recovery</a:t>
                      </a:r>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3200" u="none" strike="noStrike" dirty="0">
                          <a:effectLst/>
                        </a:rPr>
                        <a:t>Lumber Value</a:t>
                      </a:r>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fontAlgn="b"/>
                      <a:r>
                        <a:rPr lang="en-US" sz="3200" u="none" strike="noStrike" dirty="0">
                          <a:effectLst/>
                        </a:rPr>
                        <a:t>Log Value </a:t>
                      </a:r>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81675384"/>
                  </a:ext>
                </a:extLst>
              </a:tr>
              <a:tr h="663322">
                <a:tc>
                  <a:txBody>
                    <a:bodyPr/>
                    <a:lstStyle/>
                    <a:p>
                      <a:pPr algn="l" fontAlgn="b"/>
                      <a:r>
                        <a:rPr lang="en-US" sz="1100" u="none" strike="noStrike">
                          <a:effectLst/>
                        </a:rPr>
                        <a:t>Mill 1</a:t>
                      </a:r>
                      <a:endParaRPr lang="en-US" sz="1100" b="0" i="0" u="none" strike="noStrike">
                        <a:solidFill>
                          <a:srgbClr val="000000"/>
                        </a:solidFill>
                        <a:effectLst/>
                        <a:latin typeface="Calibri" panose="020F0502020204030204" pitchFamily="34" charset="0"/>
                      </a:endParaRPr>
                    </a:p>
                  </a:txBody>
                  <a:tcPr marL="7620" marR="7620" marT="7620" marB="0"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l" fontAlgn="b"/>
                      <a:r>
                        <a:rPr lang="en-US" sz="3200" u="none" strike="noStrike" dirty="0">
                          <a:effectLst/>
                        </a:rPr>
                        <a:t>Tolko - Quesnel</a:t>
                      </a:r>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fontAlgn="b"/>
                      <a:r>
                        <a:rPr lang="en-US" sz="3200" u="none" strike="noStrike" dirty="0">
                          <a:effectLst/>
                        </a:rPr>
                        <a:t>7.51</a:t>
                      </a:r>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3200" u="none" strike="noStrike" dirty="0">
                          <a:effectLst/>
                        </a:rPr>
                        <a:t>7.31</a:t>
                      </a:r>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3200" u="none" strike="noStrike" dirty="0">
                          <a:effectLst/>
                        </a:rPr>
                        <a:t>2x4, 2x6, 2x8, 2x10</a:t>
                      </a:r>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3200" u="none" strike="noStrike" dirty="0">
                          <a:effectLst/>
                        </a:rPr>
                        <a:t>-7.1%</a:t>
                      </a:r>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3200" u="none" strike="noStrike" dirty="0">
                          <a:effectLst/>
                        </a:rPr>
                        <a:t>-23.5%</a:t>
                      </a:r>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3200" u="none" strike="noStrike" dirty="0">
                          <a:effectLst/>
                        </a:rPr>
                        <a:t>-28.9%</a:t>
                      </a:r>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6323503"/>
                  </a:ext>
                </a:extLst>
              </a:tr>
              <a:tr h="663322">
                <a:tc>
                  <a:txBody>
                    <a:bodyPr/>
                    <a:lstStyle/>
                    <a:p>
                      <a:pPr algn="l" fontAlgn="b"/>
                      <a:r>
                        <a:rPr lang="en-US" sz="1100" u="none" strike="noStrike">
                          <a:effectLst/>
                        </a:rPr>
                        <a:t>Mill 2</a:t>
                      </a:r>
                      <a:endParaRPr lang="en-US" sz="1100" b="0" i="0" u="none" strike="noStrike">
                        <a:solidFill>
                          <a:srgbClr val="000000"/>
                        </a:solidFill>
                        <a:effectLst/>
                        <a:latin typeface="Calibri" panose="020F0502020204030204" pitchFamily="34" charset="0"/>
                      </a:endParaRPr>
                    </a:p>
                  </a:txBody>
                  <a:tcPr marL="7620" marR="7620" marT="7620" marB="0"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l" fontAlgn="b">
                        <a:tabLst>
                          <a:tab pos="3478213" algn="l"/>
                        </a:tabLst>
                      </a:pPr>
                      <a:r>
                        <a:rPr lang="en-US" sz="3200" u="none" strike="noStrike" dirty="0">
                          <a:effectLst/>
                        </a:rPr>
                        <a:t>Canfor - </a:t>
                      </a:r>
                      <a:r>
                        <a:rPr lang="en-US" sz="3200" u="none" strike="noStrike" dirty="0" err="1">
                          <a:effectLst/>
                        </a:rPr>
                        <a:t>Rustad</a:t>
                      </a:r>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3200" u="none" strike="noStrike" dirty="0">
                          <a:effectLst/>
                        </a:rPr>
                        <a:t>7.44</a:t>
                      </a:r>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3200" u="none" strike="noStrike" dirty="0">
                          <a:effectLst/>
                        </a:rPr>
                        <a:t>7.18</a:t>
                      </a:r>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3200" u="none" strike="noStrike" dirty="0">
                          <a:effectLst/>
                        </a:rPr>
                        <a:t>2x4, 2x6, 2x8, 2x10</a:t>
                      </a:r>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3200" u="none" strike="noStrike" dirty="0">
                          <a:effectLst/>
                        </a:rPr>
                        <a:t>-8.2%</a:t>
                      </a:r>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3200" u="none" strike="noStrike" dirty="0">
                          <a:effectLst/>
                        </a:rPr>
                        <a:t>-11.9%</a:t>
                      </a:r>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3200" u="none" strike="noStrike" dirty="0">
                          <a:effectLst/>
                        </a:rPr>
                        <a:t>-19.1%</a:t>
                      </a:r>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60853379"/>
                  </a:ext>
                </a:extLst>
              </a:tr>
              <a:tr h="663322">
                <a:tc>
                  <a:txBody>
                    <a:bodyPr/>
                    <a:lstStyle/>
                    <a:p>
                      <a:pPr algn="l" fontAlgn="b"/>
                      <a:r>
                        <a:rPr lang="en-US" sz="1100" u="none" strike="noStrike">
                          <a:effectLst/>
                        </a:rPr>
                        <a:t>Mill 3</a:t>
                      </a:r>
                      <a:endParaRPr lang="en-US" sz="1100" b="0" i="0" u="none" strike="noStrike">
                        <a:solidFill>
                          <a:srgbClr val="000000"/>
                        </a:solidFill>
                        <a:effectLst/>
                        <a:latin typeface="Calibri" panose="020F0502020204030204" pitchFamily="34" charset="0"/>
                      </a:endParaRPr>
                    </a:p>
                  </a:txBody>
                  <a:tcPr marL="7620" marR="7620" marT="7620" marB="0"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l" fontAlgn="b"/>
                      <a:r>
                        <a:rPr lang="en-US" sz="3200" u="none" strike="noStrike" dirty="0">
                          <a:effectLst/>
                        </a:rPr>
                        <a:t>Weyerhaeuser - Princeton</a:t>
                      </a:r>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3200" u="none" strike="noStrike" dirty="0">
                          <a:effectLst/>
                        </a:rPr>
                        <a:t>7.29</a:t>
                      </a:r>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3200" u="none" strike="noStrike">
                          <a:effectLst/>
                        </a:rPr>
                        <a:t>7.26</a:t>
                      </a:r>
                      <a:endParaRPr lang="en-US" sz="3200" b="0" i="0" u="none" strike="noStrike">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3200" u="none" strike="noStrike" dirty="0">
                          <a:effectLst/>
                        </a:rPr>
                        <a:t>1x4, 2x4, 2x6</a:t>
                      </a:r>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3200" u="none" strike="noStrike" dirty="0">
                          <a:effectLst/>
                        </a:rPr>
                        <a:t>-1.5%</a:t>
                      </a:r>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3200" u="none" strike="noStrike" dirty="0">
                          <a:effectLst/>
                        </a:rPr>
                        <a:t>-14.1%</a:t>
                      </a:r>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3200" u="none" strike="noStrike" dirty="0">
                          <a:effectLst/>
                        </a:rPr>
                        <a:t>-15.4%</a:t>
                      </a:r>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53146416"/>
                  </a:ext>
                </a:extLst>
              </a:tr>
              <a:tr h="663322">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1828800" rtl="0" eaLnBrk="1" fontAlgn="b" latinLnBrk="0" hangingPunct="1">
                        <a:lnSpc>
                          <a:spcPct val="100000"/>
                        </a:lnSpc>
                        <a:spcBef>
                          <a:spcPts val="0"/>
                        </a:spcBef>
                        <a:spcAft>
                          <a:spcPts val="0"/>
                        </a:spcAft>
                        <a:buClrTx/>
                        <a:buSzTx/>
                        <a:buFontTx/>
                        <a:buNone/>
                        <a:tabLst/>
                        <a:defRPr/>
                      </a:pPr>
                      <a:r>
                        <a:rPr lang="en-US" sz="3200" b="0" i="0" u="none" strike="noStrike" dirty="0">
                          <a:solidFill>
                            <a:srgbClr val="000000"/>
                          </a:solidFill>
                          <a:effectLst/>
                          <a:latin typeface="Calibri" panose="020F0502020204030204" pitchFamily="34" charset="0"/>
                        </a:rPr>
                        <a:t>Average</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US" sz="3200" b="0" i="0" u="none" strike="noStrike">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US" sz="3200" b="0" i="0" u="none" strike="noStrike" dirty="0">
                        <a:solidFill>
                          <a:srgbClr val="000000"/>
                        </a:solidFill>
                        <a:effectLst/>
                        <a:latin typeface="Calibri" panose="020F0502020204030204" pitchFamily="34" charset="0"/>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3200" b="0" i="0" u="none" strike="noStrike" dirty="0">
                          <a:solidFill>
                            <a:srgbClr val="000000"/>
                          </a:solidFill>
                          <a:effectLst/>
                          <a:latin typeface="Calibri" panose="020F0502020204030204" pitchFamily="34" charset="0"/>
                        </a:rPr>
                        <a:t>-5.6%</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3200" b="0" i="0" u="none" strike="noStrike" dirty="0">
                          <a:solidFill>
                            <a:srgbClr val="000000"/>
                          </a:solidFill>
                          <a:effectLst/>
                          <a:latin typeface="Calibri" panose="020F0502020204030204" pitchFamily="34" charset="0"/>
                        </a:rPr>
                        <a:t>-16.5%</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3200" b="0" i="0" u="none" strike="noStrike" dirty="0">
                          <a:solidFill>
                            <a:srgbClr val="000000"/>
                          </a:solidFill>
                          <a:effectLst/>
                          <a:latin typeface="Calibri" panose="020F0502020204030204" pitchFamily="34" charset="0"/>
                        </a:rPr>
                        <a:t>-21.1%</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63705595"/>
                  </a:ext>
                </a:extLst>
              </a:tr>
            </a:tbl>
          </a:graphicData>
        </a:graphic>
      </p:graphicFrame>
    </p:spTree>
    <p:extLst>
      <p:ext uri="{BB962C8B-B14F-4D97-AF65-F5344CB8AC3E}">
        <p14:creationId xmlns:p14="http://schemas.microsoft.com/office/powerpoint/2010/main" val="782816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0E53A-4BA9-4176-A6AD-6B1160A43725}"/>
              </a:ext>
            </a:extLst>
          </p:cNvPr>
          <p:cNvSpPr>
            <a:spLocks noGrp="1"/>
          </p:cNvSpPr>
          <p:nvPr>
            <p:ph type="title"/>
          </p:nvPr>
        </p:nvSpPr>
        <p:spPr/>
        <p:txBody>
          <a:bodyPr/>
          <a:lstStyle/>
          <a:p>
            <a:r>
              <a:rPr lang="en-US" dirty="0"/>
              <a:t>Other Losses and Observations</a:t>
            </a:r>
          </a:p>
        </p:txBody>
      </p:sp>
      <p:sp>
        <p:nvSpPr>
          <p:cNvPr id="3" name="Text Placeholder 2">
            <a:extLst>
              <a:ext uri="{FF2B5EF4-FFF2-40B4-BE49-F238E27FC236}">
                <a16:creationId xmlns:a16="http://schemas.microsoft.com/office/drawing/2014/main" id="{DB2ED380-82C8-45D8-9FAC-D82206ACC3DF}"/>
              </a:ext>
            </a:extLst>
          </p:cNvPr>
          <p:cNvSpPr>
            <a:spLocks noGrp="1"/>
          </p:cNvSpPr>
          <p:nvPr>
            <p:ph type="body" sz="quarter" idx="16"/>
          </p:nvPr>
        </p:nvSpPr>
        <p:spPr>
          <a:xfrm>
            <a:off x="4302125" y="2483366"/>
            <a:ext cx="12153901" cy="9654145"/>
          </a:xfrm>
        </p:spPr>
        <p:txBody>
          <a:bodyPr>
            <a:normAutofit fontScale="92500" lnSpcReduction="20000"/>
          </a:bodyPr>
          <a:lstStyle/>
          <a:p>
            <a:pPr marL="914400" indent="-914400">
              <a:buFont typeface="+mj-lt"/>
              <a:buAutoNum type="arabicPeriod"/>
            </a:pPr>
            <a:r>
              <a:rPr lang="en-US" sz="4400" dirty="0"/>
              <a:t>Mill production is slowed because of:</a:t>
            </a:r>
          </a:p>
          <a:p>
            <a:pPr lvl="1"/>
            <a:r>
              <a:rPr lang="en-US" sz="3600" dirty="0"/>
              <a:t>broken boards crossing on lumber decks</a:t>
            </a:r>
          </a:p>
          <a:p>
            <a:pPr lvl="1"/>
            <a:r>
              <a:rPr lang="en-US" sz="3600" dirty="0"/>
              <a:t>the need to edge more boards creates a bottleneck at the edger.</a:t>
            </a:r>
            <a:endParaRPr lang="en-US" sz="4400" dirty="0"/>
          </a:p>
          <a:p>
            <a:pPr marL="914400" indent="-914400">
              <a:buFont typeface="+mj-lt"/>
              <a:buAutoNum type="arabicPeriod" startAt="2"/>
            </a:pPr>
            <a:r>
              <a:rPr lang="en-CA" sz="4400" dirty="0"/>
              <a:t>Logs, cants and lumber can break apart during processing and jam up in the equipment</a:t>
            </a:r>
          </a:p>
          <a:p>
            <a:pPr marL="914400" indent="-914400">
              <a:buFont typeface="+mj-lt"/>
              <a:buAutoNum type="arabicPeriod" startAt="2"/>
            </a:pPr>
            <a:r>
              <a:rPr lang="en-US" sz="4400" dirty="0"/>
              <a:t>More people are needed wherever boards need to be sorted due to board crossing and to remove broken boards.</a:t>
            </a:r>
          </a:p>
          <a:p>
            <a:pPr marL="914400" indent="-914400">
              <a:buFont typeface="+mj-lt"/>
              <a:buAutoNum type="arabicPeriod" startAt="2"/>
            </a:pPr>
            <a:r>
              <a:rPr lang="en-US" sz="4400" dirty="0"/>
              <a:t>Spiral checks in large dry logs are the source of most of the breakage.  However, for this sample, the amount and severity of the checking was not apparent to the log scalers.</a:t>
            </a:r>
          </a:p>
          <a:p>
            <a:pPr marL="914400" indent="-914400">
              <a:buFont typeface="+mj-lt"/>
              <a:buAutoNum type="arabicPeriod" startAt="2"/>
            </a:pPr>
            <a:r>
              <a:rPr lang="en-US" sz="4400" dirty="0"/>
              <a:t>These logs were processed quite quickly after harvesting.  Most logs sit in the sawmill log yard much longer and this appears to result in more decay.</a:t>
            </a:r>
          </a:p>
        </p:txBody>
      </p:sp>
      <p:sp>
        <p:nvSpPr>
          <p:cNvPr id="4" name="Slide Number Placeholder 3">
            <a:extLst>
              <a:ext uri="{FF2B5EF4-FFF2-40B4-BE49-F238E27FC236}">
                <a16:creationId xmlns:a16="http://schemas.microsoft.com/office/drawing/2014/main" id="{5FAAFFB4-17A9-4B21-A916-3CF6C09C8CD1}"/>
              </a:ext>
            </a:extLst>
          </p:cNvPr>
          <p:cNvSpPr>
            <a:spLocks noGrp="1"/>
          </p:cNvSpPr>
          <p:nvPr>
            <p:ph type="sldNum" sz="quarter" idx="19"/>
          </p:nvPr>
        </p:nvSpPr>
        <p:spPr/>
        <p:txBody>
          <a:bodyPr/>
          <a:lstStyle/>
          <a:p>
            <a:fld id="{48F63A3B-78C7-47BE-AE5E-E10140E04643}" type="slidenum">
              <a:rPr lang="en-US" smtClean="0"/>
              <a:pPr/>
              <a:t>19</a:t>
            </a:fld>
            <a:endParaRPr lang="en-US" dirty="0"/>
          </a:p>
        </p:txBody>
      </p:sp>
      <p:pic>
        <p:nvPicPr>
          <p:cNvPr id="6" name="Picture 5">
            <a:extLst>
              <a:ext uri="{FF2B5EF4-FFF2-40B4-BE49-F238E27FC236}">
                <a16:creationId xmlns:a16="http://schemas.microsoft.com/office/drawing/2014/main" id="{0F7B5274-C922-48AF-83BF-C579040AD2F1}"/>
              </a:ext>
            </a:extLst>
          </p:cNvPr>
          <p:cNvPicPr>
            <a:picLocks noChangeAspect="1"/>
          </p:cNvPicPr>
          <p:nvPr/>
        </p:nvPicPr>
        <p:blipFill rotWithShape="1">
          <a:blip r:embed="rId2"/>
          <a:srcRect l="57526" t="18935"/>
          <a:stretch/>
        </p:blipFill>
        <p:spPr>
          <a:xfrm rot="5400000">
            <a:off x="17122776" y="2647952"/>
            <a:ext cx="3090860" cy="4424362"/>
          </a:xfrm>
          <a:prstGeom prst="rect">
            <a:avLst/>
          </a:prstGeom>
        </p:spPr>
      </p:pic>
      <p:pic>
        <p:nvPicPr>
          <p:cNvPr id="7" name="Picture 6">
            <a:extLst>
              <a:ext uri="{FF2B5EF4-FFF2-40B4-BE49-F238E27FC236}">
                <a16:creationId xmlns:a16="http://schemas.microsoft.com/office/drawing/2014/main" id="{8D66AD1D-9D6A-4E53-8561-C1E2105ABB27}"/>
              </a:ext>
            </a:extLst>
          </p:cNvPr>
          <p:cNvPicPr>
            <a:picLocks noChangeAspect="1"/>
          </p:cNvPicPr>
          <p:nvPr/>
        </p:nvPicPr>
        <p:blipFill>
          <a:blip r:embed="rId3"/>
          <a:stretch>
            <a:fillRect/>
          </a:stretch>
        </p:blipFill>
        <p:spPr>
          <a:xfrm>
            <a:off x="16456025" y="6858000"/>
            <a:ext cx="4424362" cy="3318272"/>
          </a:xfrm>
          <a:prstGeom prst="rect">
            <a:avLst/>
          </a:prstGeom>
        </p:spPr>
      </p:pic>
    </p:spTree>
    <p:extLst>
      <p:ext uri="{BB962C8B-B14F-4D97-AF65-F5344CB8AC3E}">
        <p14:creationId xmlns:p14="http://schemas.microsoft.com/office/powerpoint/2010/main" val="15852336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cstate="email">
            <a:extLst>
              <a:ext uri="{28A0092B-C50C-407E-A947-70E740481C1C}">
                <a14:useLocalDpi xmlns:a14="http://schemas.microsoft.com/office/drawing/2010/main" val="0"/>
              </a:ext>
            </a:extLst>
          </a:blip>
          <a:stretch>
            <a:fillRect/>
          </a:stretch>
        </p:blipFill>
        <p:spPr>
          <a:xfrm>
            <a:off x="-220717" y="-1576553"/>
            <a:ext cx="25060047" cy="16708445"/>
          </a:xfrm>
        </p:spPr>
      </p:pic>
      <p:sp>
        <p:nvSpPr>
          <p:cNvPr id="13" name="Rectangle 12"/>
          <p:cNvSpPr/>
          <p:nvPr/>
        </p:nvSpPr>
        <p:spPr>
          <a:xfrm>
            <a:off x="-220717" y="-126124"/>
            <a:ext cx="25060047" cy="13880224"/>
          </a:xfrm>
          <a:prstGeom prst="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latin typeface="Montserrat Light" charset="0"/>
            </a:endParaRPr>
          </a:p>
        </p:txBody>
      </p:sp>
      <p:sp>
        <p:nvSpPr>
          <p:cNvPr id="23" name="TextBox 22"/>
          <p:cNvSpPr txBox="1"/>
          <p:nvPr/>
        </p:nvSpPr>
        <p:spPr>
          <a:xfrm>
            <a:off x="9256003" y="5104807"/>
            <a:ext cx="16541701" cy="938719"/>
          </a:xfrm>
          <a:prstGeom prst="rect">
            <a:avLst/>
          </a:prstGeom>
          <a:noFill/>
        </p:spPr>
        <p:txBody>
          <a:bodyPr wrap="square" rtlCol="0">
            <a:spAutoFit/>
          </a:bodyPr>
          <a:lstStyle/>
          <a:p>
            <a:r>
              <a:rPr lang="en-US" sz="5500" b="1" spc="600" dirty="0">
                <a:solidFill>
                  <a:srgbClr val="143861"/>
                </a:solidFill>
                <a:latin typeface="Calibri" pitchFamily="34" charset="0"/>
                <a:ea typeface="Montserrat Semi" charset="0"/>
                <a:cs typeface="Calibri" pitchFamily="34" charset="0"/>
              </a:rPr>
              <a:t>GET IN TOUCH/</a:t>
            </a:r>
            <a:r>
              <a:rPr lang="fr-CA" sz="5500" b="1" spc="600" dirty="0">
                <a:solidFill>
                  <a:srgbClr val="143861"/>
                </a:solidFill>
                <a:latin typeface="Calibri" pitchFamily="34" charset="0"/>
                <a:ea typeface="Montserrat Semi" charset="0"/>
                <a:cs typeface="Calibri" pitchFamily="34" charset="0"/>
              </a:rPr>
              <a:t>COMMUNIQUEZ AVEC NOUS</a:t>
            </a:r>
            <a:endParaRPr lang="en-US" sz="5500" b="1" spc="600" dirty="0">
              <a:solidFill>
                <a:srgbClr val="143861"/>
              </a:solidFill>
              <a:latin typeface="Calibri" pitchFamily="34" charset="0"/>
              <a:ea typeface="Montserrat Semi" charset="0"/>
              <a:cs typeface="Calibri" pitchFamily="34" charset="0"/>
            </a:endParaRPr>
          </a:p>
        </p:txBody>
      </p:sp>
      <p:sp>
        <p:nvSpPr>
          <p:cNvPr id="4" name="TextBox 3"/>
          <p:cNvSpPr txBox="1"/>
          <p:nvPr/>
        </p:nvSpPr>
        <p:spPr>
          <a:xfrm>
            <a:off x="9256004" y="6370570"/>
            <a:ext cx="8323336" cy="2246769"/>
          </a:xfrm>
          <a:prstGeom prst="rect">
            <a:avLst/>
          </a:prstGeom>
          <a:noFill/>
        </p:spPr>
        <p:txBody>
          <a:bodyPr wrap="square" rtlCol="0">
            <a:spAutoFit/>
          </a:bodyPr>
          <a:lstStyle/>
          <a:p>
            <a:r>
              <a:rPr lang="en-US" sz="2800" dirty="0">
                <a:solidFill>
                  <a:srgbClr val="143861"/>
                </a:solidFill>
                <a:latin typeface="Calibri" pitchFamily="34" charset="0"/>
                <a:ea typeface="Montserrat Light" charset="0"/>
                <a:cs typeface="Calibri" pitchFamily="34" charset="0"/>
              </a:rPr>
              <a:t>Peter Dyson – </a:t>
            </a:r>
            <a:r>
              <a:rPr lang="en-US" sz="2800" b="1" i="1" u="sng" dirty="0">
                <a:solidFill>
                  <a:srgbClr val="143861"/>
                </a:solidFill>
                <a:latin typeface="Calibri" pitchFamily="34" charset="0"/>
                <a:ea typeface="Montserrat Light" charset="0"/>
                <a:cs typeface="Calibri" pitchFamily="34" charset="0"/>
              </a:rPr>
              <a:t>peter.dyson@fpinnovations.ca</a:t>
            </a:r>
          </a:p>
          <a:p>
            <a:r>
              <a:rPr lang="en-US" sz="2800" dirty="0">
                <a:solidFill>
                  <a:srgbClr val="143861"/>
                </a:solidFill>
                <a:latin typeface="Calibri" pitchFamily="34" charset="0"/>
                <a:ea typeface="Montserrat Light" charset="0"/>
                <a:cs typeface="Calibri" pitchFamily="34" charset="0"/>
              </a:rPr>
              <a:t>Vladimir Strimbu – </a:t>
            </a:r>
            <a:r>
              <a:rPr lang="en-US" sz="2800" b="1" i="1" u="sng" dirty="0">
                <a:solidFill>
                  <a:srgbClr val="143861"/>
                </a:solidFill>
                <a:latin typeface="Calibri" pitchFamily="34" charset="0"/>
                <a:ea typeface="Montserrat Light" charset="0"/>
                <a:cs typeface="Calibri" pitchFamily="34" charset="0"/>
              </a:rPr>
              <a:t>vladimir.Strimbu@fpinnovations.ca</a:t>
            </a:r>
          </a:p>
          <a:p>
            <a:r>
              <a:rPr lang="en-US" sz="2800" dirty="0">
                <a:solidFill>
                  <a:srgbClr val="143861"/>
                </a:solidFill>
                <a:latin typeface="Calibri" pitchFamily="34" charset="0"/>
                <a:ea typeface="Montserrat Light" charset="0"/>
                <a:cs typeface="Calibri" pitchFamily="34" charset="0"/>
              </a:rPr>
              <a:t>David Belyea – </a:t>
            </a:r>
            <a:r>
              <a:rPr lang="en-US" sz="2800" b="1" i="1" u="sng" dirty="0">
                <a:solidFill>
                  <a:srgbClr val="143861"/>
                </a:solidFill>
                <a:latin typeface="Calibri" pitchFamily="34" charset="0"/>
                <a:ea typeface="Montserrat Light" charset="0"/>
                <a:cs typeface="Calibri" pitchFamily="34" charset="0"/>
              </a:rPr>
              <a:t>david.Belyea@fpinnovations.ca</a:t>
            </a:r>
          </a:p>
          <a:p>
            <a:r>
              <a:rPr lang="en-US" sz="2800" dirty="0">
                <a:solidFill>
                  <a:srgbClr val="143861"/>
                </a:solidFill>
                <a:latin typeface="Calibri" pitchFamily="34" charset="0"/>
                <a:ea typeface="Montserrat Light" charset="0"/>
                <a:cs typeface="Calibri" pitchFamily="34" charset="0"/>
              </a:rPr>
              <a:t>Bruce Lehmann – </a:t>
            </a:r>
            <a:r>
              <a:rPr lang="en-US" sz="2800" b="1" i="1" u="sng" dirty="0">
                <a:solidFill>
                  <a:srgbClr val="143861"/>
                </a:solidFill>
                <a:latin typeface="Calibri" pitchFamily="34" charset="0"/>
                <a:ea typeface="Montserrat Light" charset="0"/>
                <a:cs typeface="Calibri" pitchFamily="34" charset="0"/>
              </a:rPr>
              <a:t>bruce.Lehmann@fpinnovations.ca</a:t>
            </a:r>
          </a:p>
          <a:p>
            <a:endParaRPr lang="en-US" sz="2800" dirty="0">
              <a:solidFill>
                <a:srgbClr val="143861"/>
              </a:solidFill>
              <a:latin typeface="Calibri" pitchFamily="34" charset="0"/>
              <a:ea typeface="Montserrat Light" charset="0"/>
              <a:cs typeface="Calibri" pitchFamily="34" charset="0"/>
            </a:endParaRPr>
          </a:p>
        </p:txBody>
      </p:sp>
      <p:sp>
        <p:nvSpPr>
          <p:cNvPr id="9" name="TextBox 8"/>
          <p:cNvSpPr txBox="1"/>
          <p:nvPr/>
        </p:nvSpPr>
        <p:spPr>
          <a:xfrm>
            <a:off x="1224407" y="12676137"/>
            <a:ext cx="3145413" cy="584775"/>
          </a:xfrm>
          <a:prstGeom prst="rect">
            <a:avLst/>
          </a:prstGeom>
          <a:noFill/>
        </p:spPr>
        <p:txBody>
          <a:bodyPr wrap="none" rtlCol="0">
            <a:spAutoFit/>
          </a:bodyPr>
          <a:lstStyle/>
          <a:p>
            <a:pPr algn="ctr"/>
            <a:r>
              <a:rPr lang="en-US" sz="3200" dirty="0" err="1">
                <a:solidFill>
                  <a:srgbClr val="143861"/>
                </a:solidFill>
                <a:latin typeface="Montserrat Light" charset="0"/>
                <a:ea typeface="Montserrat Light" charset="0"/>
                <a:cs typeface="Montserrat Light" charset="0"/>
              </a:rPr>
              <a:t>fpinnovations.ca</a:t>
            </a:r>
            <a:endParaRPr lang="en-US" sz="3200" dirty="0">
              <a:solidFill>
                <a:srgbClr val="143861"/>
              </a:solidFill>
              <a:latin typeface="Montserrat Light" charset="0"/>
              <a:ea typeface="Montserrat Light" charset="0"/>
              <a:cs typeface="Montserrat Light" charset="0"/>
            </a:endParaRPr>
          </a:p>
        </p:txBody>
      </p:sp>
      <p:pic>
        <p:nvPicPr>
          <p:cNvPr id="11" name="Image 10"/>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2294023" y="12632367"/>
            <a:ext cx="609600" cy="609600"/>
          </a:xfrm>
          <a:prstGeom prst="rect">
            <a:avLst/>
          </a:prstGeom>
        </p:spPr>
      </p:pic>
      <p:pic>
        <p:nvPicPr>
          <p:cNvPr id="12" name="Image 11"/>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0526705" y="12651312"/>
            <a:ext cx="661988" cy="609600"/>
          </a:xfrm>
          <a:prstGeom prst="rect">
            <a:avLst/>
          </a:prstGeom>
        </p:spPr>
      </p:pic>
      <p:pic>
        <p:nvPicPr>
          <p:cNvPr id="17" name="Image 16"/>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1433080" y="12651312"/>
            <a:ext cx="609600" cy="609600"/>
          </a:xfrm>
          <a:prstGeom prst="rect">
            <a:avLst/>
          </a:prstGeom>
        </p:spPr>
      </p:pic>
      <p:sp>
        <p:nvSpPr>
          <p:cNvPr id="20" name="TextBox 8"/>
          <p:cNvSpPr txBox="1"/>
          <p:nvPr/>
        </p:nvSpPr>
        <p:spPr>
          <a:xfrm>
            <a:off x="10468984" y="12623142"/>
            <a:ext cx="4033475" cy="584775"/>
          </a:xfrm>
          <a:prstGeom prst="rect">
            <a:avLst/>
          </a:prstGeom>
          <a:noFill/>
        </p:spPr>
        <p:txBody>
          <a:bodyPr wrap="none" rtlCol="0">
            <a:spAutoFit/>
          </a:bodyPr>
          <a:lstStyle/>
          <a:p>
            <a:pPr algn="ctr"/>
            <a:r>
              <a:rPr lang="en-US" sz="3200" dirty="0">
                <a:solidFill>
                  <a:srgbClr val="143861"/>
                </a:solidFill>
                <a:latin typeface="Montserrat Light" charset="0"/>
                <a:ea typeface="Montserrat Light" charset="0"/>
                <a:cs typeface="Montserrat Light" charset="0"/>
              </a:rPr>
              <a:t>blog.fpinnovations.ca</a:t>
            </a:r>
          </a:p>
        </p:txBody>
      </p:sp>
      <p:pic>
        <p:nvPicPr>
          <p:cNvPr id="14" name="Image 13"/>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8805444" y="1071537"/>
            <a:ext cx="4602959" cy="2160802"/>
          </a:xfrm>
          <a:prstGeom prst="rect">
            <a:avLst/>
          </a:prstGeom>
        </p:spPr>
      </p:pic>
    </p:spTree>
    <p:extLst>
      <p:ext uri="{BB962C8B-B14F-4D97-AF65-F5344CB8AC3E}">
        <p14:creationId xmlns:p14="http://schemas.microsoft.com/office/powerpoint/2010/main" val="210569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owerPointPresentationTemplate">
  <a:themeElements>
    <a:clrScheme name="FPInnovations">
      <a:dk1>
        <a:srgbClr val="000000"/>
      </a:dk1>
      <a:lt1>
        <a:srgbClr val="FFFFFF"/>
      </a:lt1>
      <a:dk2>
        <a:srgbClr val="56B146"/>
      </a:dk2>
      <a:lt2>
        <a:srgbClr val="FFFFFF"/>
      </a:lt2>
      <a:accent1>
        <a:srgbClr val="56B146"/>
      </a:accent1>
      <a:accent2>
        <a:srgbClr val="143861"/>
      </a:accent2>
      <a:accent3>
        <a:srgbClr val="111F2A"/>
      </a:accent3>
      <a:accent4>
        <a:srgbClr val="56B146"/>
      </a:accent4>
      <a:accent5>
        <a:srgbClr val="143861"/>
      </a:accent5>
      <a:accent6>
        <a:srgbClr val="FFFFFF"/>
      </a:accent6>
      <a:hlink>
        <a:srgbClr val="56B146"/>
      </a:hlink>
      <a:folHlink>
        <a:srgbClr val="2C7CD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85000"/>
          </a:schemeClr>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PresentationTemplate  -  Read-Only" id="{E311521E-F468-475A-8602-A2659AF79D5E}" vid="{ADACB3F7-E333-418D-B554-E7E582073FC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0E6257F3C42ED46928A13104B766B5B" ma:contentTypeVersion="10" ma:contentTypeDescription="Create a new document." ma:contentTypeScope="" ma:versionID="07ca93998b7dda3171c1dd85fb2cb349">
  <xsd:schema xmlns:xsd="http://www.w3.org/2001/XMLSchema" xmlns:xs="http://www.w3.org/2001/XMLSchema" xmlns:p="http://schemas.microsoft.com/office/2006/metadata/properties" xmlns:ns3="62d66644-1062-45df-b7d1-d461bf8eb25d" xmlns:ns4="f74e764b-6ab7-43b3-8a4e-2e6319b38600" targetNamespace="http://schemas.microsoft.com/office/2006/metadata/properties" ma:root="true" ma:fieldsID="d37f3274e05a72e50c8f13137e3853a7" ns3:_="" ns4:_="">
    <xsd:import namespace="62d66644-1062-45df-b7d1-d461bf8eb25d"/>
    <xsd:import namespace="f74e764b-6ab7-43b3-8a4e-2e6319b3860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d66644-1062-45df-b7d1-d461bf8eb2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4e764b-6ab7-43b3-8a4e-2e6319b38600"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BD22072-219C-41FB-949B-6B3FAE138285}">
  <ds:schemaRefs>
    <ds:schemaRef ds:uri="http://purl.org/dc/elements/1.1/"/>
    <ds:schemaRef ds:uri="http://schemas.microsoft.com/office/2006/documentManagement/types"/>
    <ds:schemaRef ds:uri="http://purl.org/dc/terms/"/>
    <ds:schemaRef ds:uri="http://schemas.microsoft.com/office/2006/metadata/properties"/>
    <ds:schemaRef ds:uri="http://schemas.microsoft.com/office/infopath/2007/PartnerControls"/>
    <ds:schemaRef ds:uri="http://www.w3.org/XML/1998/namespace"/>
    <ds:schemaRef ds:uri="http://purl.org/dc/dcmitype/"/>
    <ds:schemaRef ds:uri="http://schemas.openxmlformats.org/package/2006/metadata/core-properties"/>
    <ds:schemaRef ds:uri="f74e764b-6ab7-43b3-8a4e-2e6319b38600"/>
    <ds:schemaRef ds:uri="62d66644-1062-45df-b7d1-d461bf8eb25d"/>
  </ds:schemaRefs>
</ds:datastoreItem>
</file>

<file path=customXml/itemProps2.xml><?xml version="1.0" encoding="utf-8"?>
<ds:datastoreItem xmlns:ds="http://schemas.openxmlformats.org/officeDocument/2006/customXml" ds:itemID="{8BC13C45-5A91-4C8E-A864-31662C42F1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2d66644-1062-45df-b7d1-d461bf8eb25d"/>
    <ds:schemaRef ds:uri="f74e764b-6ab7-43b3-8a4e-2e6319b386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73661A9-0802-4C6A-8CDF-09655A69826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PowerPointPresentationTemplate UP TO DATE 20191015</Template>
  <TotalTime>6208</TotalTime>
  <Words>1423</Words>
  <Application>Microsoft Office PowerPoint</Application>
  <PresentationFormat>Custom</PresentationFormat>
  <Paragraphs>256</Paragraphs>
  <Slides>20</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calibri</vt:lpstr>
      <vt:lpstr>Calibri Light</vt:lpstr>
      <vt:lpstr>Montserrat Light</vt:lpstr>
      <vt:lpstr>Wingdings</vt:lpstr>
      <vt:lpstr>PowerPointPresentationTemplate</vt:lpstr>
      <vt:lpstr>Comparison of Volume, Lumber and Value Yields when Processing Green vs. Grey Spruce Logs –  Stage (3+years past mortality) Spruce  Beetle attacked Logs a case study    </vt:lpstr>
      <vt:lpstr>Study objectives</vt:lpstr>
      <vt:lpstr>PowerPoint Presentation</vt:lpstr>
      <vt:lpstr>The beetle attacked site (North Block-Grey Stage Spruce- Canfor) was located approximately 80 km northeast of Prince George and the non beetle attacked site (South Block-Green Spruce - dunkley) was approximately 40 km south east of Hixon B.C.  Table 2 shows the study sites, stand parameters and  stem volume from the timber cruise.  </vt:lpstr>
      <vt:lpstr>PowerPoint Presentation</vt:lpstr>
      <vt:lpstr>PowerPoint Presentation</vt:lpstr>
      <vt:lpstr>PowerPoint Presentation</vt:lpstr>
      <vt:lpstr>PowerPoint Presentation</vt:lpstr>
      <vt:lpstr>PowerPoint Presentation</vt:lpstr>
      <vt:lpstr>Effects of Spruce Beetle Attack on Lumber </vt:lpstr>
      <vt:lpstr>Purpose and Scope</vt:lpstr>
      <vt:lpstr>Lumber Price Table</vt:lpstr>
      <vt:lpstr>Change in Lumber Recovered</vt:lpstr>
      <vt:lpstr>Grade Loss: Percentage 2&amp;Btr Grade</vt:lpstr>
      <vt:lpstr>Reasons for Downgrade to #3</vt:lpstr>
      <vt:lpstr>Observations: Decay</vt:lpstr>
      <vt:lpstr>Value Loss</vt:lpstr>
      <vt:lpstr>Mountain Pine Beetle Mill Test Results</vt:lpstr>
      <vt:lpstr>Other Losses and Observations</vt:lpstr>
      <vt:lpstr>PowerPoint Presentation</vt:lpstr>
    </vt:vector>
  </TitlesOfParts>
  <Company>FPINNOVATIONS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partial cut harvesting productivity study</dc:title>
  <dc:creator>Vladimir Strimbu</dc:creator>
  <cp:lastModifiedBy>David Belyea</cp:lastModifiedBy>
  <cp:revision>250</cp:revision>
  <cp:lastPrinted>2020-06-05T16:13:40Z</cp:lastPrinted>
  <dcterms:created xsi:type="dcterms:W3CDTF">2019-10-24T17:49:59Z</dcterms:created>
  <dcterms:modified xsi:type="dcterms:W3CDTF">2020-06-17T15:10:54Z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0x01010060E6257F3C42ED46928A13104B766B5B</vt:lpwstr>
  </property>
</Properties>
</file>